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9" r:id="rId2"/>
    <p:sldId id="267" r:id="rId3"/>
    <p:sldId id="268" r:id="rId4"/>
    <p:sldId id="269" r:id="rId5"/>
    <p:sldId id="270" r:id="rId6"/>
    <p:sldId id="271" r:id="rId7"/>
    <p:sldId id="341" r:id="rId8"/>
    <p:sldId id="272" r:id="rId9"/>
    <p:sldId id="333" r:id="rId10"/>
    <p:sldId id="335" r:id="rId11"/>
    <p:sldId id="336" r:id="rId12"/>
    <p:sldId id="337" r:id="rId13"/>
    <p:sldId id="338" r:id="rId14"/>
    <p:sldId id="334" r:id="rId15"/>
    <p:sldId id="273" r:id="rId16"/>
    <p:sldId id="274" r:id="rId17"/>
    <p:sldId id="275" r:id="rId18"/>
    <p:sldId id="276" r:id="rId19"/>
    <p:sldId id="340" r:id="rId2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2" autoAdjust="0"/>
    <p:restoredTop sz="94643"/>
  </p:normalViewPr>
  <p:slideViewPr>
    <p:cSldViewPr>
      <p:cViewPr varScale="1">
        <p:scale>
          <a:sx n="85" d="100"/>
          <a:sy n="85" d="100"/>
        </p:scale>
        <p:origin x="108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92124-493D-4DF9-9D4B-EED36922F4C0}" type="doc">
      <dgm:prSet loTypeId="urn:microsoft.com/office/officeart/2005/8/layout/gear1" loCatId="cycle" qsTypeId="urn:microsoft.com/office/officeart/2005/8/quickstyle/simple1" qsCatId="simple" csTypeId="urn:microsoft.com/office/officeart/2005/8/colors/colorful2" csCatId="colorful" phldr="1"/>
      <dgm:spPr/>
    </dgm:pt>
    <dgm:pt modelId="{F2C49F9A-ADC8-4CAB-918E-FDBEDF670AAB}">
      <dgm:prSet phldrT="[Texto]"/>
      <dgm:spPr/>
      <dgm:t>
        <a:bodyPr/>
        <a:lstStyle/>
        <a:p>
          <a:r>
            <a:rPr lang="es-ES" dirty="0"/>
            <a:t>Una referencia horaria</a:t>
          </a:r>
        </a:p>
      </dgm:t>
    </dgm:pt>
    <dgm:pt modelId="{66C883D9-20E5-46C5-A250-678AE9605F3B}" type="parTrans" cxnId="{D6963EC3-5A16-40D4-A5AA-EFE39433D351}">
      <dgm:prSet/>
      <dgm:spPr/>
      <dgm:t>
        <a:bodyPr/>
        <a:lstStyle/>
        <a:p>
          <a:endParaRPr lang="es-ES"/>
        </a:p>
      </dgm:t>
    </dgm:pt>
    <dgm:pt modelId="{A81605A8-5341-44DB-8558-8A62A3C18585}" type="sibTrans" cxnId="{D6963EC3-5A16-40D4-A5AA-EFE39433D351}">
      <dgm:prSet/>
      <dgm:spPr/>
      <dgm:t>
        <a:bodyPr/>
        <a:lstStyle/>
        <a:p>
          <a:endParaRPr lang="es-ES"/>
        </a:p>
      </dgm:t>
    </dgm:pt>
    <dgm:pt modelId="{372DDC5D-51AB-4108-B871-4FAAF667704E}">
      <dgm:prSet phldrT="[Texto]"/>
      <dgm:spPr/>
      <dgm:t>
        <a:bodyPr/>
        <a:lstStyle/>
        <a:p>
          <a:r>
            <a:rPr lang="es-ES" dirty="0"/>
            <a:t>Un reloj</a:t>
          </a:r>
        </a:p>
      </dgm:t>
    </dgm:pt>
    <dgm:pt modelId="{0DF60C30-E7B0-458E-9D5C-DBFCE8189B17}" type="parTrans" cxnId="{520E832C-F0B4-47FA-8A44-DCCAFFEC7D09}">
      <dgm:prSet/>
      <dgm:spPr/>
      <dgm:t>
        <a:bodyPr/>
        <a:lstStyle/>
        <a:p>
          <a:endParaRPr lang="es-ES"/>
        </a:p>
      </dgm:t>
    </dgm:pt>
    <dgm:pt modelId="{5BDD8B5C-DF61-4C8E-BF20-B71BAFECB9A0}" type="sibTrans" cxnId="{520E832C-F0B4-47FA-8A44-DCCAFFEC7D09}">
      <dgm:prSet/>
      <dgm:spPr/>
      <dgm:t>
        <a:bodyPr/>
        <a:lstStyle/>
        <a:p>
          <a:endParaRPr lang="es-ES"/>
        </a:p>
      </dgm:t>
    </dgm:pt>
    <dgm:pt modelId="{B348EFA1-4936-404B-B4E7-2895ED254D00}">
      <dgm:prSet phldrT="[Texto]"/>
      <dgm:spPr/>
      <dgm:t>
        <a:bodyPr/>
        <a:lstStyle/>
        <a:p>
          <a:r>
            <a:rPr lang="es-ES" dirty="0"/>
            <a:t>Sistema Centralizado</a:t>
          </a:r>
        </a:p>
      </dgm:t>
    </dgm:pt>
    <dgm:pt modelId="{9101A48D-0E57-4F3E-80F2-E65B7FE1DE05}" type="parTrans" cxnId="{41954CEB-2BA7-453B-A199-604169E6221E}">
      <dgm:prSet/>
      <dgm:spPr/>
      <dgm:t>
        <a:bodyPr/>
        <a:lstStyle/>
        <a:p>
          <a:endParaRPr lang="es-ES"/>
        </a:p>
      </dgm:t>
    </dgm:pt>
    <dgm:pt modelId="{77BF6080-476E-46AC-8681-43E49BFA065C}" type="sibTrans" cxnId="{41954CEB-2BA7-453B-A199-604169E6221E}">
      <dgm:prSet/>
      <dgm:spPr/>
      <dgm:t>
        <a:bodyPr/>
        <a:lstStyle/>
        <a:p>
          <a:endParaRPr lang="es-ES"/>
        </a:p>
      </dgm:t>
    </dgm:pt>
    <dgm:pt modelId="{C607647C-472E-41B9-82DD-15B003252D65}" type="pres">
      <dgm:prSet presAssocID="{23992124-493D-4DF9-9D4B-EED36922F4C0}" presName="composite" presStyleCnt="0">
        <dgm:presLayoutVars>
          <dgm:chMax val="3"/>
          <dgm:animLvl val="lvl"/>
          <dgm:resizeHandles val="exact"/>
        </dgm:presLayoutVars>
      </dgm:prSet>
      <dgm:spPr/>
    </dgm:pt>
    <dgm:pt modelId="{3FDB7E45-E1DD-48F6-BCF6-52F09AD52E30}" type="pres">
      <dgm:prSet presAssocID="{F2C49F9A-ADC8-4CAB-918E-FDBEDF670AAB}" presName="gear1" presStyleLbl="node1" presStyleIdx="0" presStyleCnt="3">
        <dgm:presLayoutVars>
          <dgm:chMax val="1"/>
          <dgm:bulletEnabled val="1"/>
        </dgm:presLayoutVars>
      </dgm:prSet>
      <dgm:spPr/>
    </dgm:pt>
    <dgm:pt modelId="{4EF9BAED-A23C-43BF-97C2-36044A9DF514}" type="pres">
      <dgm:prSet presAssocID="{F2C49F9A-ADC8-4CAB-918E-FDBEDF670AAB}" presName="gear1srcNode" presStyleLbl="node1" presStyleIdx="0" presStyleCnt="3"/>
      <dgm:spPr/>
    </dgm:pt>
    <dgm:pt modelId="{00132885-B447-4EAB-84F6-0DD09A1676D4}" type="pres">
      <dgm:prSet presAssocID="{F2C49F9A-ADC8-4CAB-918E-FDBEDF670AAB}" presName="gear1dstNode" presStyleLbl="node1" presStyleIdx="0" presStyleCnt="3"/>
      <dgm:spPr/>
    </dgm:pt>
    <dgm:pt modelId="{8DA088EE-B112-4C85-80F6-424F95F74AFB}" type="pres">
      <dgm:prSet presAssocID="{372DDC5D-51AB-4108-B871-4FAAF667704E}" presName="gear2" presStyleLbl="node1" presStyleIdx="1" presStyleCnt="3">
        <dgm:presLayoutVars>
          <dgm:chMax val="1"/>
          <dgm:bulletEnabled val="1"/>
        </dgm:presLayoutVars>
      </dgm:prSet>
      <dgm:spPr/>
    </dgm:pt>
    <dgm:pt modelId="{77C43213-69F0-4209-8DF4-7922643159E9}" type="pres">
      <dgm:prSet presAssocID="{372DDC5D-51AB-4108-B871-4FAAF667704E}" presName="gear2srcNode" presStyleLbl="node1" presStyleIdx="1" presStyleCnt="3"/>
      <dgm:spPr/>
    </dgm:pt>
    <dgm:pt modelId="{10D61A51-3533-4B84-8B0E-D4B215C3B3DD}" type="pres">
      <dgm:prSet presAssocID="{372DDC5D-51AB-4108-B871-4FAAF667704E}" presName="gear2dstNode" presStyleLbl="node1" presStyleIdx="1" presStyleCnt="3"/>
      <dgm:spPr/>
    </dgm:pt>
    <dgm:pt modelId="{854BFC19-7028-4104-AD3B-8F3D9E375EB5}" type="pres">
      <dgm:prSet presAssocID="{B348EFA1-4936-404B-B4E7-2895ED254D00}" presName="gear3" presStyleLbl="node1" presStyleIdx="2" presStyleCnt="3"/>
      <dgm:spPr/>
    </dgm:pt>
    <dgm:pt modelId="{9CA2D311-4521-4713-B689-060149B22C25}" type="pres">
      <dgm:prSet presAssocID="{B348EFA1-4936-404B-B4E7-2895ED254D00}" presName="gear3tx" presStyleLbl="node1" presStyleIdx="2" presStyleCnt="3">
        <dgm:presLayoutVars>
          <dgm:chMax val="1"/>
          <dgm:bulletEnabled val="1"/>
        </dgm:presLayoutVars>
      </dgm:prSet>
      <dgm:spPr/>
    </dgm:pt>
    <dgm:pt modelId="{B26B3040-734D-495C-ACB6-40747E308225}" type="pres">
      <dgm:prSet presAssocID="{B348EFA1-4936-404B-B4E7-2895ED254D00}" presName="gear3srcNode" presStyleLbl="node1" presStyleIdx="2" presStyleCnt="3"/>
      <dgm:spPr/>
    </dgm:pt>
    <dgm:pt modelId="{1AA95223-A242-4281-A87D-843D80C5AA1F}" type="pres">
      <dgm:prSet presAssocID="{B348EFA1-4936-404B-B4E7-2895ED254D00}" presName="gear3dstNode" presStyleLbl="node1" presStyleIdx="2" presStyleCnt="3"/>
      <dgm:spPr/>
    </dgm:pt>
    <dgm:pt modelId="{85F9ECFE-93DA-4D4D-A50C-C0A991DC3190}" type="pres">
      <dgm:prSet presAssocID="{A81605A8-5341-44DB-8558-8A62A3C18585}" presName="connector1" presStyleLbl="sibTrans2D1" presStyleIdx="0" presStyleCnt="3"/>
      <dgm:spPr/>
    </dgm:pt>
    <dgm:pt modelId="{07BDDACB-51A9-4FE3-8CA2-66A6F74A2A9A}" type="pres">
      <dgm:prSet presAssocID="{5BDD8B5C-DF61-4C8E-BF20-B71BAFECB9A0}" presName="connector2" presStyleLbl="sibTrans2D1" presStyleIdx="1" presStyleCnt="3"/>
      <dgm:spPr/>
    </dgm:pt>
    <dgm:pt modelId="{4422C255-D04C-4E78-B156-B4D6E1BF0D4C}" type="pres">
      <dgm:prSet presAssocID="{77BF6080-476E-46AC-8681-43E49BFA065C}" presName="connector3" presStyleLbl="sibTrans2D1" presStyleIdx="2" presStyleCnt="3" custAng="8867340"/>
      <dgm:spPr/>
    </dgm:pt>
  </dgm:ptLst>
  <dgm:cxnLst>
    <dgm:cxn modelId="{7CB6050A-92CE-4CAD-A4DE-E6BA42E8A5AB}" type="presOf" srcId="{A81605A8-5341-44DB-8558-8A62A3C18585}" destId="{85F9ECFE-93DA-4D4D-A50C-C0A991DC3190}" srcOrd="0" destOrd="0" presId="urn:microsoft.com/office/officeart/2005/8/layout/gear1"/>
    <dgm:cxn modelId="{1228650E-5DC8-43D6-A9C1-82A3B844CFBA}" type="presOf" srcId="{5BDD8B5C-DF61-4C8E-BF20-B71BAFECB9A0}" destId="{07BDDACB-51A9-4FE3-8CA2-66A6F74A2A9A}" srcOrd="0" destOrd="0" presId="urn:microsoft.com/office/officeart/2005/8/layout/gear1"/>
    <dgm:cxn modelId="{04ACCD14-A74D-4E8F-8B7F-F1DBC4E8B74C}" type="presOf" srcId="{372DDC5D-51AB-4108-B871-4FAAF667704E}" destId="{77C43213-69F0-4209-8DF4-7922643159E9}" srcOrd="1" destOrd="0" presId="urn:microsoft.com/office/officeart/2005/8/layout/gear1"/>
    <dgm:cxn modelId="{A4C6CB24-0492-4F66-8E27-EC5F13180DD4}" type="presOf" srcId="{372DDC5D-51AB-4108-B871-4FAAF667704E}" destId="{10D61A51-3533-4B84-8B0E-D4B215C3B3DD}" srcOrd="2" destOrd="0" presId="urn:microsoft.com/office/officeart/2005/8/layout/gear1"/>
    <dgm:cxn modelId="{B15A6D2C-595F-470C-B990-9C9DAFD99E9B}" type="presOf" srcId="{F2C49F9A-ADC8-4CAB-918E-FDBEDF670AAB}" destId="{00132885-B447-4EAB-84F6-0DD09A1676D4}" srcOrd="2" destOrd="0" presId="urn:microsoft.com/office/officeart/2005/8/layout/gear1"/>
    <dgm:cxn modelId="{520E832C-F0B4-47FA-8A44-DCCAFFEC7D09}" srcId="{23992124-493D-4DF9-9D4B-EED36922F4C0}" destId="{372DDC5D-51AB-4108-B871-4FAAF667704E}" srcOrd="1" destOrd="0" parTransId="{0DF60C30-E7B0-458E-9D5C-DBFCE8189B17}" sibTransId="{5BDD8B5C-DF61-4C8E-BF20-B71BAFECB9A0}"/>
    <dgm:cxn modelId="{B62B3C57-7862-4B77-A35A-1D4D208FE10C}" type="presOf" srcId="{23992124-493D-4DF9-9D4B-EED36922F4C0}" destId="{C607647C-472E-41B9-82DD-15B003252D65}" srcOrd="0" destOrd="0" presId="urn:microsoft.com/office/officeart/2005/8/layout/gear1"/>
    <dgm:cxn modelId="{79E9E266-1137-4434-AB66-A5A8D01E4CFC}" type="presOf" srcId="{F2C49F9A-ADC8-4CAB-918E-FDBEDF670AAB}" destId="{4EF9BAED-A23C-43BF-97C2-36044A9DF514}" srcOrd="1" destOrd="0" presId="urn:microsoft.com/office/officeart/2005/8/layout/gear1"/>
    <dgm:cxn modelId="{E0FB7C74-A38D-42E3-9896-8D52F9613E41}" type="presOf" srcId="{F2C49F9A-ADC8-4CAB-918E-FDBEDF670AAB}" destId="{3FDB7E45-E1DD-48F6-BCF6-52F09AD52E30}" srcOrd="0" destOrd="0" presId="urn:microsoft.com/office/officeart/2005/8/layout/gear1"/>
    <dgm:cxn modelId="{0237388E-0C4F-4B05-B4A2-18E67931116E}" type="presOf" srcId="{372DDC5D-51AB-4108-B871-4FAAF667704E}" destId="{8DA088EE-B112-4C85-80F6-424F95F74AFB}" srcOrd="0" destOrd="0" presId="urn:microsoft.com/office/officeart/2005/8/layout/gear1"/>
    <dgm:cxn modelId="{94A27298-2D98-4B84-9C23-491EB8822009}" type="presOf" srcId="{B348EFA1-4936-404B-B4E7-2895ED254D00}" destId="{9CA2D311-4521-4713-B689-060149B22C25}" srcOrd="1" destOrd="0" presId="urn:microsoft.com/office/officeart/2005/8/layout/gear1"/>
    <dgm:cxn modelId="{9E778D9A-AEB1-42D1-BDB5-F9040F729AD9}" type="presOf" srcId="{B348EFA1-4936-404B-B4E7-2895ED254D00}" destId="{1AA95223-A242-4281-A87D-843D80C5AA1F}" srcOrd="3" destOrd="0" presId="urn:microsoft.com/office/officeart/2005/8/layout/gear1"/>
    <dgm:cxn modelId="{6D1A56A1-D46A-4ED8-B8C5-151704F9F7E5}" type="presOf" srcId="{B348EFA1-4936-404B-B4E7-2895ED254D00}" destId="{B26B3040-734D-495C-ACB6-40747E308225}" srcOrd="2" destOrd="0" presId="urn:microsoft.com/office/officeart/2005/8/layout/gear1"/>
    <dgm:cxn modelId="{F943EFA3-CFB6-442A-AD4F-D9A18FA9405A}" type="presOf" srcId="{B348EFA1-4936-404B-B4E7-2895ED254D00}" destId="{854BFC19-7028-4104-AD3B-8F3D9E375EB5}" srcOrd="0" destOrd="0" presId="urn:microsoft.com/office/officeart/2005/8/layout/gear1"/>
    <dgm:cxn modelId="{D6963EC3-5A16-40D4-A5AA-EFE39433D351}" srcId="{23992124-493D-4DF9-9D4B-EED36922F4C0}" destId="{F2C49F9A-ADC8-4CAB-918E-FDBEDF670AAB}" srcOrd="0" destOrd="0" parTransId="{66C883D9-20E5-46C5-A250-678AE9605F3B}" sibTransId="{A81605A8-5341-44DB-8558-8A62A3C18585}"/>
    <dgm:cxn modelId="{F4A00BD8-3545-43F1-9873-0C0367E76154}" type="presOf" srcId="{77BF6080-476E-46AC-8681-43E49BFA065C}" destId="{4422C255-D04C-4E78-B156-B4D6E1BF0D4C}" srcOrd="0" destOrd="0" presId="urn:microsoft.com/office/officeart/2005/8/layout/gear1"/>
    <dgm:cxn modelId="{41954CEB-2BA7-453B-A199-604169E6221E}" srcId="{23992124-493D-4DF9-9D4B-EED36922F4C0}" destId="{B348EFA1-4936-404B-B4E7-2895ED254D00}" srcOrd="2" destOrd="0" parTransId="{9101A48D-0E57-4F3E-80F2-E65B7FE1DE05}" sibTransId="{77BF6080-476E-46AC-8681-43E49BFA065C}"/>
    <dgm:cxn modelId="{6407A739-DBDB-4FB1-9DD4-B419413D0EA3}" type="presParOf" srcId="{C607647C-472E-41B9-82DD-15B003252D65}" destId="{3FDB7E45-E1DD-48F6-BCF6-52F09AD52E30}" srcOrd="0" destOrd="0" presId="urn:microsoft.com/office/officeart/2005/8/layout/gear1"/>
    <dgm:cxn modelId="{72B27AB3-52EF-47D5-975E-988E2F807A2F}" type="presParOf" srcId="{C607647C-472E-41B9-82DD-15B003252D65}" destId="{4EF9BAED-A23C-43BF-97C2-36044A9DF514}" srcOrd="1" destOrd="0" presId="urn:microsoft.com/office/officeart/2005/8/layout/gear1"/>
    <dgm:cxn modelId="{0EB00D59-97FA-44C6-ADFB-8899B965E527}" type="presParOf" srcId="{C607647C-472E-41B9-82DD-15B003252D65}" destId="{00132885-B447-4EAB-84F6-0DD09A1676D4}" srcOrd="2" destOrd="0" presId="urn:microsoft.com/office/officeart/2005/8/layout/gear1"/>
    <dgm:cxn modelId="{00285587-C525-4DCF-BE6A-236E1E182D09}" type="presParOf" srcId="{C607647C-472E-41B9-82DD-15B003252D65}" destId="{8DA088EE-B112-4C85-80F6-424F95F74AFB}" srcOrd="3" destOrd="0" presId="urn:microsoft.com/office/officeart/2005/8/layout/gear1"/>
    <dgm:cxn modelId="{9F8096B2-14EA-43CE-85AA-15A4558F67D6}" type="presParOf" srcId="{C607647C-472E-41B9-82DD-15B003252D65}" destId="{77C43213-69F0-4209-8DF4-7922643159E9}" srcOrd="4" destOrd="0" presId="urn:microsoft.com/office/officeart/2005/8/layout/gear1"/>
    <dgm:cxn modelId="{3F20E295-3874-4032-BDF3-513247FF5AD7}" type="presParOf" srcId="{C607647C-472E-41B9-82DD-15B003252D65}" destId="{10D61A51-3533-4B84-8B0E-D4B215C3B3DD}" srcOrd="5" destOrd="0" presId="urn:microsoft.com/office/officeart/2005/8/layout/gear1"/>
    <dgm:cxn modelId="{8B00FD71-94C1-489B-AA01-2758523D8E6E}" type="presParOf" srcId="{C607647C-472E-41B9-82DD-15B003252D65}" destId="{854BFC19-7028-4104-AD3B-8F3D9E375EB5}" srcOrd="6" destOrd="0" presId="urn:microsoft.com/office/officeart/2005/8/layout/gear1"/>
    <dgm:cxn modelId="{6FE85908-8BB1-4E11-B4B9-2A0D879DE437}" type="presParOf" srcId="{C607647C-472E-41B9-82DD-15B003252D65}" destId="{9CA2D311-4521-4713-B689-060149B22C25}" srcOrd="7" destOrd="0" presId="urn:microsoft.com/office/officeart/2005/8/layout/gear1"/>
    <dgm:cxn modelId="{D0A216F8-A20D-4FB1-A4BB-B0C265E79876}" type="presParOf" srcId="{C607647C-472E-41B9-82DD-15B003252D65}" destId="{B26B3040-734D-495C-ACB6-40747E308225}" srcOrd="8" destOrd="0" presId="urn:microsoft.com/office/officeart/2005/8/layout/gear1"/>
    <dgm:cxn modelId="{70B99BC7-18B0-4A59-90A7-75D71839FE9F}" type="presParOf" srcId="{C607647C-472E-41B9-82DD-15B003252D65}" destId="{1AA95223-A242-4281-A87D-843D80C5AA1F}" srcOrd="9" destOrd="0" presId="urn:microsoft.com/office/officeart/2005/8/layout/gear1"/>
    <dgm:cxn modelId="{7B95706F-E32D-4A29-9AAE-D99A125973E2}" type="presParOf" srcId="{C607647C-472E-41B9-82DD-15B003252D65}" destId="{85F9ECFE-93DA-4D4D-A50C-C0A991DC3190}" srcOrd="10" destOrd="0" presId="urn:microsoft.com/office/officeart/2005/8/layout/gear1"/>
    <dgm:cxn modelId="{D76C64B5-A978-4757-B489-59DDED3D2513}" type="presParOf" srcId="{C607647C-472E-41B9-82DD-15B003252D65}" destId="{07BDDACB-51A9-4FE3-8CA2-66A6F74A2A9A}" srcOrd="11" destOrd="0" presId="urn:microsoft.com/office/officeart/2005/8/layout/gear1"/>
    <dgm:cxn modelId="{42E6E31D-CE94-4788-B936-D1F74DFA7A41}" type="presParOf" srcId="{C607647C-472E-41B9-82DD-15B003252D65}" destId="{4422C255-D04C-4E78-B156-B4D6E1BF0D4C}"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92124-493D-4DF9-9D4B-EED36922F4C0}" type="doc">
      <dgm:prSet loTypeId="urn:microsoft.com/office/officeart/2005/8/layout/gear1" loCatId="cycle" qsTypeId="urn:microsoft.com/office/officeart/2005/8/quickstyle/simple1" qsCatId="simple" csTypeId="urn:microsoft.com/office/officeart/2005/8/colors/colorful4" csCatId="colorful" phldr="1"/>
      <dgm:spPr/>
    </dgm:pt>
    <dgm:pt modelId="{F2C49F9A-ADC8-4CAB-918E-FDBEDF670AAB}">
      <dgm:prSet phldrT="[Texto]"/>
      <dgm:spPr/>
      <dgm:t>
        <a:bodyPr/>
        <a:lstStyle/>
        <a:p>
          <a:r>
            <a:rPr lang="es-ES" dirty="0"/>
            <a:t>Múltiples Referencias Horarias</a:t>
          </a:r>
        </a:p>
      </dgm:t>
    </dgm:pt>
    <dgm:pt modelId="{66C883D9-20E5-46C5-A250-678AE9605F3B}" type="parTrans" cxnId="{D6963EC3-5A16-40D4-A5AA-EFE39433D351}">
      <dgm:prSet/>
      <dgm:spPr/>
      <dgm:t>
        <a:bodyPr/>
        <a:lstStyle/>
        <a:p>
          <a:endParaRPr lang="es-ES"/>
        </a:p>
      </dgm:t>
    </dgm:pt>
    <dgm:pt modelId="{A81605A8-5341-44DB-8558-8A62A3C18585}" type="sibTrans" cxnId="{D6963EC3-5A16-40D4-A5AA-EFE39433D351}">
      <dgm:prSet/>
      <dgm:spPr/>
      <dgm:t>
        <a:bodyPr/>
        <a:lstStyle/>
        <a:p>
          <a:endParaRPr lang="es-ES"/>
        </a:p>
      </dgm:t>
    </dgm:pt>
    <dgm:pt modelId="{372DDC5D-51AB-4108-B871-4FAAF667704E}">
      <dgm:prSet phldrT="[Texto]"/>
      <dgm:spPr/>
      <dgm:t>
        <a:bodyPr/>
        <a:lstStyle/>
        <a:p>
          <a:r>
            <a:rPr lang="es-ES" dirty="0"/>
            <a:t>Múltiples relojes</a:t>
          </a:r>
        </a:p>
      </dgm:t>
    </dgm:pt>
    <dgm:pt modelId="{0DF60C30-E7B0-458E-9D5C-DBFCE8189B17}" type="parTrans" cxnId="{520E832C-F0B4-47FA-8A44-DCCAFFEC7D09}">
      <dgm:prSet/>
      <dgm:spPr/>
      <dgm:t>
        <a:bodyPr/>
        <a:lstStyle/>
        <a:p>
          <a:endParaRPr lang="es-ES"/>
        </a:p>
      </dgm:t>
    </dgm:pt>
    <dgm:pt modelId="{5BDD8B5C-DF61-4C8E-BF20-B71BAFECB9A0}" type="sibTrans" cxnId="{520E832C-F0B4-47FA-8A44-DCCAFFEC7D09}">
      <dgm:prSet/>
      <dgm:spPr/>
      <dgm:t>
        <a:bodyPr/>
        <a:lstStyle/>
        <a:p>
          <a:endParaRPr lang="es-ES"/>
        </a:p>
      </dgm:t>
    </dgm:pt>
    <dgm:pt modelId="{B348EFA1-4936-404B-B4E7-2895ED254D00}">
      <dgm:prSet phldrT="[Texto]"/>
      <dgm:spPr/>
      <dgm:t>
        <a:bodyPr/>
        <a:lstStyle/>
        <a:p>
          <a:r>
            <a:rPr lang="es-ES" dirty="0"/>
            <a:t>Sistema Distribuido</a:t>
          </a:r>
        </a:p>
      </dgm:t>
    </dgm:pt>
    <dgm:pt modelId="{9101A48D-0E57-4F3E-80F2-E65B7FE1DE05}" type="parTrans" cxnId="{41954CEB-2BA7-453B-A199-604169E6221E}">
      <dgm:prSet/>
      <dgm:spPr/>
      <dgm:t>
        <a:bodyPr/>
        <a:lstStyle/>
        <a:p>
          <a:endParaRPr lang="es-ES"/>
        </a:p>
      </dgm:t>
    </dgm:pt>
    <dgm:pt modelId="{77BF6080-476E-46AC-8681-43E49BFA065C}" type="sibTrans" cxnId="{41954CEB-2BA7-453B-A199-604169E6221E}">
      <dgm:prSet/>
      <dgm:spPr/>
      <dgm:t>
        <a:bodyPr/>
        <a:lstStyle/>
        <a:p>
          <a:endParaRPr lang="es-ES"/>
        </a:p>
      </dgm:t>
    </dgm:pt>
    <dgm:pt modelId="{C607647C-472E-41B9-82DD-15B003252D65}" type="pres">
      <dgm:prSet presAssocID="{23992124-493D-4DF9-9D4B-EED36922F4C0}" presName="composite" presStyleCnt="0">
        <dgm:presLayoutVars>
          <dgm:chMax val="3"/>
          <dgm:animLvl val="lvl"/>
          <dgm:resizeHandles val="exact"/>
        </dgm:presLayoutVars>
      </dgm:prSet>
      <dgm:spPr/>
    </dgm:pt>
    <dgm:pt modelId="{3FDB7E45-E1DD-48F6-BCF6-52F09AD52E30}" type="pres">
      <dgm:prSet presAssocID="{F2C49F9A-ADC8-4CAB-918E-FDBEDF670AAB}" presName="gear1" presStyleLbl="node1" presStyleIdx="0" presStyleCnt="3">
        <dgm:presLayoutVars>
          <dgm:chMax val="1"/>
          <dgm:bulletEnabled val="1"/>
        </dgm:presLayoutVars>
      </dgm:prSet>
      <dgm:spPr/>
    </dgm:pt>
    <dgm:pt modelId="{4EF9BAED-A23C-43BF-97C2-36044A9DF514}" type="pres">
      <dgm:prSet presAssocID="{F2C49F9A-ADC8-4CAB-918E-FDBEDF670AAB}" presName="gear1srcNode" presStyleLbl="node1" presStyleIdx="0" presStyleCnt="3"/>
      <dgm:spPr/>
    </dgm:pt>
    <dgm:pt modelId="{00132885-B447-4EAB-84F6-0DD09A1676D4}" type="pres">
      <dgm:prSet presAssocID="{F2C49F9A-ADC8-4CAB-918E-FDBEDF670AAB}" presName="gear1dstNode" presStyleLbl="node1" presStyleIdx="0" presStyleCnt="3"/>
      <dgm:spPr/>
    </dgm:pt>
    <dgm:pt modelId="{8DA088EE-B112-4C85-80F6-424F95F74AFB}" type="pres">
      <dgm:prSet presAssocID="{372DDC5D-51AB-4108-B871-4FAAF667704E}" presName="gear2" presStyleLbl="node1" presStyleIdx="1" presStyleCnt="3">
        <dgm:presLayoutVars>
          <dgm:chMax val="1"/>
          <dgm:bulletEnabled val="1"/>
        </dgm:presLayoutVars>
      </dgm:prSet>
      <dgm:spPr/>
    </dgm:pt>
    <dgm:pt modelId="{77C43213-69F0-4209-8DF4-7922643159E9}" type="pres">
      <dgm:prSet presAssocID="{372DDC5D-51AB-4108-B871-4FAAF667704E}" presName="gear2srcNode" presStyleLbl="node1" presStyleIdx="1" presStyleCnt="3"/>
      <dgm:spPr/>
    </dgm:pt>
    <dgm:pt modelId="{10D61A51-3533-4B84-8B0E-D4B215C3B3DD}" type="pres">
      <dgm:prSet presAssocID="{372DDC5D-51AB-4108-B871-4FAAF667704E}" presName="gear2dstNode" presStyleLbl="node1" presStyleIdx="1" presStyleCnt="3"/>
      <dgm:spPr/>
    </dgm:pt>
    <dgm:pt modelId="{854BFC19-7028-4104-AD3B-8F3D9E375EB5}" type="pres">
      <dgm:prSet presAssocID="{B348EFA1-4936-404B-B4E7-2895ED254D00}" presName="gear3" presStyleLbl="node1" presStyleIdx="2" presStyleCnt="3"/>
      <dgm:spPr/>
    </dgm:pt>
    <dgm:pt modelId="{9CA2D311-4521-4713-B689-060149B22C25}" type="pres">
      <dgm:prSet presAssocID="{B348EFA1-4936-404B-B4E7-2895ED254D00}" presName="gear3tx" presStyleLbl="node1" presStyleIdx="2" presStyleCnt="3">
        <dgm:presLayoutVars>
          <dgm:chMax val="1"/>
          <dgm:bulletEnabled val="1"/>
        </dgm:presLayoutVars>
      </dgm:prSet>
      <dgm:spPr/>
    </dgm:pt>
    <dgm:pt modelId="{B26B3040-734D-495C-ACB6-40747E308225}" type="pres">
      <dgm:prSet presAssocID="{B348EFA1-4936-404B-B4E7-2895ED254D00}" presName="gear3srcNode" presStyleLbl="node1" presStyleIdx="2" presStyleCnt="3"/>
      <dgm:spPr/>
    </dgm:pt>
    <dgm:pt modelId="{1AA95223-A242-4281-A87D-843D80C5AA1F}" type="pres">
      <dgm:prSet presAssocID="{B348EFA1-4936-404B-B4E7-2895ED254D00}" presName="gear3dstNode" presStyleLbl="node1" presStyleIdx="2" presStyleCnt="3"/>
      <dgm:spPr/>
    </dgm:pt>
    <dgm:pt modelId="{85F9ECFE-93DA-4D4D-A50C-C0A991DC3190}" type="pres">
      <dgm:prSet presAssocID="{A81605A8-5341-44DB-8558-8A62A3C18585}" presName="connector1" presStyleLbl="sibTrans2D1" presStyleIdx="0" presStyleCnt="3"/>
      <dgm:spPr/>
    </dgm:pt>
    <dgm:pt modelId="{07BDDACB-51A9-4FE3-8CA2-66A6F74A2A9A}" type="pres">
      <dgm:prSet presAssocID="{5BDD8B5C-DF61-4C8E-BF20-B71BAFECB9A0}" presName="connector2" presStyleLbl="sibTrans2D1" presStyleIdx="1" presStyleCnt="3"/>
      <dgm:spPr/>
    </dgm:pt>
    <dgm:pt modelId="{4422C255-D04C-4E78-B156-B4D6E1BF0D4C}" type="pres">
      <dgm:prSet presAssocID="{77BF6080-476E-46AC-8681-43E49BFA065C}" presName="connector3" presStyleLbl="sibTrans2D1" presStyleIdx="2" presStyleCnt="3" custAng="8867340"/>
      <dgm:spPr/>
    </dgm:pt>
  </dgm:ptLst>
  <dgm:cxnLst>
    <dgm:cxn modelId="{C702A021-0191-4F93-BA31-D4F5AFE762D4}" type="presOf" srcId="{A81605A8-5341-44DB-8558-8A62A3C18585}" destId="{85F9ECFE-93DA-4D4D-A50C-C0A991DC3190}" srcOrd="0" destOrd="0" presId="urn:microsoft.com/office/officeart/2005/8/layout/gear1"/>
    <dgm:cxn modelId="{A9A8E92B-32D5-45C5-B20A-690196854B4F}" type="presOf" srcId="{F2C49F9A-ADC8-4CAB-918E-FDBEDF670AAB}" destId="{3FDB7E45-E1DD-48F6-BCF6-52F09AD52E30}" srcOrd="0" destOrd="0" presId="urn:microsoft.com/office/officeart/2005/8/layout/gear1"/>
    <dgm:cxn modelId="{520E832C-F0B4-47FA-8A44-DCCAFFEC7D09}" srcId="{23992124-493D-4DF9-9D4B-EED36922F4C0}" destId="{372DDC5D-51AB-4108-B871-4FAAF667704E}" srcOrd="1" destOrd="0" parTransId="{0DF60C30-E7B0-458E-9D5C-DBFCE8189B17}" sibTransId="{5BDD8B5C-DF61-4C8E-BF20-B71BAFECB9A0}"/>
    <dgm:cxn modelId="{B6E2573B-69AF-4DE6-AA9B-F0A27C4DA0B1}" type="presOf" srcId="{B348EFA1-4936-404B-B4E7-2895ED254D00}" destId="{1AA95223-A242-4281-A87D-843D80C5AA1F}" srcOrd="3" destOrd="0" presId="urn:microsoft.com/office/officeart/2005/8/layout/gear1"/>
    <dgm:cxn modelId="{4F27D544-600B-4819-84DA-73D851DCED06}" type="presOf" srcId="{372DDC5D-51AB-4108-B871-4FAAF667704E}" destId="{77C43213-69F0-4209-8DF4-7922643159E9}" srcOrd="1" destOrd="0" presId="urn:microsoft.com/office/officeart/2005/8/layout/gear1"/>
    <dgm:cxn modelId="{AF5DB04C-3BB1-442B-B805-A316A18A898F}" type="presOf" srcId="{B348EFA1-4936-404B-B4E7-2895ED254D00}" destId="{9CA2D311-4521-4713-B689-060149B22C25}" srcOrd="1" destOrd="0" presId="urn:microsoft.com/office/officeart/2005/8/layout/gear1"/>
    <dgm:cxn modelId="{14B75378-CDE4-4036-BB20-619C4EFC829C}" type="presOf" srcId="{B348EFA1-4936-404B-B4E7-2895ED254D00}" destId="{B26B3040-734D-495C-ACB6-40747E308225}" srcOrd="2" destOrd="0" presId="urn:microsoft.com/office/officeart/2005/8/layout/gear1"/>
    <dgm:cxn modelId="{3E497788-9343-46AB-A70C-CF17E480A974}" type="presOf" srcId="{F2C49F9A-ADC8-4CAB-918E-FDBEDF670AAB}" destId="{00132885-B447-4EAB-84F6-0DD09A1676D4}" srcOrd="2" destOrd="0" presId="urn:microsoft.com/office/officeart/2005/8/layout/gear1"/>
    <dgm:cxn modelId="{A254B295-B5E4-4477-8531-0B8D38A51D58}" type="presOf" srcId="{372DDC5D-51AB-4108-B871-4FAAF667704E}" destId="{8DA088EE-B112-4C85-80F6-424F95F74AFB}" srcOrd="0" destOrd="0" presId="urn:microsoft.com/office/officeart/2005/8/layout/gear1"/>
    <dgm:cxn modelId="{4C4F17A0-9E12-4705-A12F-95D3893E2B5C}" type="presOf" srcId="{23992124-493D-4DF9-9D4B-EED36922F4C0}" destId="{C607647C-472E-41B9-82DD-15B003252D65}" srcOrd="0" destOrd="0" presId="urn:microsoft.com/office/officeart/2005/8/layout/gear1"/>
    <dgm:cxn modelId="{7890D0A3-FA2F-4402-9D12-8EBCC0DEF652}" type="presOf" srcId="{F2C49F9A-ADC8-4CAB-918E-FDBEDF670AAB}" destId="{4EF9BAED-A23C-43BF-97C2-36044A9DF514}" srcOrd="1" destOrd="0" presId="urn:microsoft.com/office/officeart/2005/8/layout/gear1"/>
    <dgm:cxn modelId="{D6963EC3-5A16-40D4-A5AA-EFE39433D351}" srcId="{23992124-493D-4DF9-9D4B-EED36922F4C0}" destId="{F2C49F9A-ADC8-4CAB-918E-FDBEDF670AAB}" srcOrd="0" destOrd="0" parTransId="{66C883D9-20E5-46C5-A250-678AE9605F3B}" sibTransId="{A81605A8-5341-44DB-8558-8A62A3C18585}"/>
    <dgm:cxn modelId="{DB30E4D0-AC9A-4753-8658-CF0BCA818001}" type="presOf" srcId="{77BF6080-476E-46AC-8681-43E49BFA065C}" destId="{4422C255-D04C-4E78-B156-B4D6E1BF0D4C}" srcOrd="0" destOrd="0" presId="urn:microsoft.com/office/officeart/2005/8/layout/gear1"/>
    <dgm:cxn modelId="{F17658E4-63AD-48A4-B4EA-E4D7AE5E427B}" type="presOf" srcId="{B348EFA1-4936-404B-B4E7-2895ED254D00}" destId="{854BFC19-7028-4104-AD3B-8F3D9E375EB5}" srcOrd="0" destOrd="0" presId="urn:microsoft.com/office/officeart/2005/8/layout/gear1"/>
    <dgm:cxn modelId="{33B432E9-2756-46CA-9A41-89F65235F1B2}" type="presOf" srcId="{5BDD8B5C-DF61-4C8E-BF20-B71BAFECB9A0}" destId="{07BDDACB-51A9-4FE3-8CA2-66A6F74A2A9A}" srcOrd="0" destOrd="0" presId="urn:microsoft.com/office/officeart/2005/8/layout/gear1"/>
    <dgm:cxn modelId="{41954CEB-2BA7-453B-A199-604169E6221E}" srcId="{23992124-493D-4DF9-9D4B-EED36922F4C0}" destId="{B348EFA1-4936-404B-B4E7-2895ED254D00}" srcOrd="2" destOrd="0" parTransId="{9101A48D-0E57-4F3E-80F2-E65B7FE1DE05}" sibTransId="{77BF6080-476E-46AC-8681-43E49BFA065C}"/>
    <dgm:cxn modelId="{34C96BF5-BD16-4834-A3BC-D7769220D914}" type="presOf" srcId="{372DDC5D-51AB-4108-B871-4FAAF667704E}" destId="{10D61A51-3533-4B84-8B0E-D4B215C3B3DD}" srcOrd="2" destOrd="0" presId="urn:microsoft.com/office/officeart/2005/8/layout/gear1"/>
    <dgm:cxn modelId="{A7F3200C-6217-48D4-9EC1-45E465418AD8}" type="presParOf" srcId="{C607647C-472E-41B9-82DD-15B003252D65}" destId="{3FDB7E45-E1DD-48F6-BCF6-52F09AD52E30}" srcOrd="0" destOrd="0" presId="urn:microsoft.com/office/officeart/2005/8/layout/gear1"/>
    <dgm:cxn modelId="{58B8BDAE-A25D-4D6D-A499-A22994359BFC}" type="presParOf" srcId="{C607647C-472E-41B9-82DD-15B003252D65}" destId="{4EF9BAED-A23C-43BF-97C2-36044A9DF514}" srcOrd="1" destOrd="0" presId="urn:microsoft.com/office/officeart/2005/8/layout/gear1"/>
    <dgm:cxn modelId="{D644A794-E504-4ABF-9BB9-5AC8F378AF7B}" type="presParOf" srcId="{C607647C-472E-41B9-82DD-15B003252D65}" destId="{00132885-B447-4EAB-84F6-0DD09A1676D4}" srcOrd="2" destOrd="0" presId="urn:microsoft.com/office/officeart/2005/8/layout/gear1"/>
    <dgm:cxn modelId="{F680558C-A39E-478C-9B40-4485FF0331DF}" type="presParOf" srcId="{C607647C-472E-41B9-82DD-15B003252D65}" destId="{8DA088EE-B112-4C85-80F6-424F95F74AFB}" srcOrd="3" destOrd="0" presId="urn:microsoft.com/office/officeart/2005/8/layout/gear1"/>
    <dgm:cxn modelId="{06579B69-7CC9-4AE1-8E45-78D0755FDDA4}" type="presParOf" srcId="{C607647C-472E-41B9-82DD-15B003252D65}" destId="{77C43213-69F0-4209-8DF4-7922643159E9}" srcOrd="4" destOrd="0" presId="urn:microsoft.com/office/officeart/2005/8/layout/gear1"/>
    <dgm:cxn modelId="{3F7D4456-2F78-4297-ACCA-8D90A845CB02}" type="presParOf" srcId="{C607647C-472E-41B9-82DD-15B003252D65}" destId="{10D61A51-3533-4B84-8B0E-D4B215C3B3DD}" srcOrd="5" destOrd="0" presId="urn:microsoft.com/office/officeart/2005/8/layout/gear1"/>
    <dgm:cxn modelId="{C14A41BB-25D2-4FA0-B815-B1EAD6FACF53}" type="presParOf" srcId="{C607647C-472E-41B9-82DD-15B003252D65}" destId="{854BFC19-7028-4104-AD3B-8F3D9E375EB5}" srcOrd="6" destOrd="0" presId="urn:microsoft.com/office/officeart/2005/8/layout/gear1"/>
    <dgm:cxn modelId="{8A9CDA2B-EDE0-490A-9294-13F2D13647AF}" type="presParOf" srcId="{C607647C-472E-41B9-82DD-15B003252D65}" destId="{9CA2D311-4521-4713-B689-060149B22C25}" srcOrd="7" destOrd="0" presId="urn:microsoft.com/office/officeart/2005/8/layout/gear1"/>
    <dgm:cxn modelId="{EA4A0CC0-1A4A-4DD6-A518-DEA8E0EE9BB9}" type="presParOf" srcId="{C607647C-472E-41B9-82DD-15B003252D65}" destId="{B26B3040-734D-495C-ACB6-40747E308225}" srcOrd="8" destOrd="0" presId="urn:microsoft.com/office/officeart/2005/8/layout/gear1"/>
    <dgm:cxn modelId="{B8E1ED71-8970-42DD-82E4-116F039B62FD}" type="presParOf" srcId="{C607647C-472E-41B9-82DD-15B003252D65}" destId="{1AA95223-A242-4281-A87D-843D80C5AA1F}" srcOrd="9" destOrd="0" presId="urn:microsoft.com/office/officeart/2005/8/layout/gear1"/>
    <dgm:cxn modelId="{2B84BB31-49CA-47CC-B4F6-A3AE17D58096}" type="presParOf" srcId="{C607647C-472E-41B9-82DD-15B003252D65}" destId="{85F9ECFE-93DA-4D4D-A50C-C0A991DC3190}" srcOrd="10" destOrd="0" presId="urn:microsoft.com/office/officeart/2005/8/layout/gear1"/>
    <dgm:cxn modelId="{DF641444-2B36-4508-8585-9682BEA65325}" type="presParOf" srcId="{C607647C-472E-41B9-82DD-15B003252D65}" destId="{07BDDACB-51A9-4FE3-8CA2-66A6F74A2A9A}" srcOrd="11" destOrd="0" presId="urn:microsoft.com/office/officeart/2005/8/layout/gear1"/>
    <dgm:cxn modelId="{591B53A6-4879-4FED-BDCF-6EBB3936D24D}" type="presParOf" srcId="{C607647C-472E-41B9-82DD-15B003252D65}" destId="{4422C255-D04C-4E78-B156-B4D6E1BF0D4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7E45-E1DD-48F6-BCF6-52F09AD52E30}">
      <dsp:nvSpPr>
        <dsp:cNvPr id="0" name=""/>
        <dsp:cNvSpPr/>
      </dsp:nvSpPr>
      <dsp:spPr>
        <a:xfrm>
          <a:off x="1749794" y="1837578"/>
          <a:ext cx="2138637" cy="2138637"/>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Una referencia horaria</a:t>
          </a:r>
        </a:p>
      </dsp:txBody>
      <dsp:txXfrm>
        <a:off x="2179755" y="2338544"/>
        <a:ext cx="1278715" cy="1099303"/>
      </dsp:txXfrm>
    </dsp:sp>
    <dsp:sp modelId="{8DA088EE-B112-4C85-80F6-424F95F74AFB}">
      <dsp:nvSpPr>
        <dsp:cNvPr id="0" name=""/>
        <dsp:cNvSpPr/>
      </dsp:nvSpPr>
      <dsp:spPr>
        <a:xfrm>
          <a:off x="505496" y="1332082"/>
          <a:ext cx="1555372" cy="1555372"/>
        </a:xfrm>
        <a:prstGeom prst="gear6">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Un reloj</a:t>
          </a:r>
        </a:p>
      </dsp:txBody>
      <dsp:txXfrm>
        <a:off x="897066" y="1726018"/>
        <a:ext cx="772232" cy="767500"/>
      </dsp:txXfrm>
    </dsp:sp>
    <dsp:sp modelId="{854BFC19-7028-4104-AD3B-8F3D9E375EB5}">
      <dsp:nvSpPr>
        <dsp:cNvPr id="0" name=""/>
        <dsp:cNvSpPr/>
      </dsp:nvSpPr>
      <dsp:spPr>
        <a:xfrm rot="20700000">
          <a:off x="1376663" y="259033"/>
          <a:ext cx="1523947" cy="1523947"/>
        </a:xfrm>
        <a:prstGeom prst="gear6">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Sistema Centralizado</a:t>
          </a:r>
        </a:p>
      </dsp:txBody>
      <dsp:txXfrm rot="-20700000">
        <a:off x="1710910" y="593280"/>
        <a:ext cx="855455" cy="855455"/>
      </dsp:txXfrm>
    </dsp:sp>
    <dsp:sp modelId="{85F9ECFE-93DA-4D4D-A50C-C0A991DC3190}">
      <dsp:nvSpPr>
        <dsp:cNvPr id="0" name=""/>
        <dsp:cNvSpPr/>
      </dsp:nvSpPr>
      <dsp:spPr>
        <a:xfrm>
          <a:off x="1582022" y="1516748"/>
          <a:ext cx="2737456" cy="2737456"/>
        </a:xfrm>
        <a:prstGeom prst="circularArrow">
          <a:avLst>
            <a:gd name="adj1" fmla="val 4688"/>
            <a:gd name="adj2" fmla="val 299029"/>
            <a:gd name="adj3" fmla="val 2508533"/>
            <a:gd name="adj4" fmla="val 15877818"/>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BDDACB-51A9-4FE3-8CA2-66A6F74A2A9A}">
      <dsp:nvSpPr>
        <dsp:cNvPr id="0" name=""/>
        <dsp:cNvSpPr/>
      </dsp:nvSpPr>
      <dsp:spPr>
        <a:xfrm>
          <a:off x="230042" y="989249"/>
          <a:ext cx="1988932" cy="1988932"/>
        </a:xfrm>
        <a:prstGeom prst="leftCircularArrow">
          <a:avLst>
            <a:gd name="adj1" fmla="val 6452"/>
            <a:gd name="adj2" fmla="val 429999"/>
            <a:gd name="adj3" fmla="val 10489124"/>
            <a:gd name="adj4" fmla="val 14837806"/>
            <a:gd name="adj5" fmla="val 7527"/>
          </a:avLst>
        </a:prstGeom>
        <a:solidFill>
          <a:schemeClr val="accent2">
            <a:hueOff val="2340759"/>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22C255-D04C-4E78-B156-B4D6E1BF0D4C}">
      <dsp:nvSpPr>
        <dsp:cNvPr id="0" name=""/>
        <dsp:cNvSpPr/>
      </dsp:nvSpPr>
      <dsp:spPr>
        <a:xfrm rot="8867340">
          <a:off x="1024158" y="-73455"/>
          <a:ext cx="2144470" cy="2144470"/>
        </a:xfrm>
        <a:prstGeom prst="circularArrow">
          <a:avLst>
            <a:gd name="adj1" fmla="val 5984"/>
            <a:gd name="adj2" fmla="val 394124"/>
            <a:gd name="adj3" fmla="val 13313824"/>
            <a:gd name="adj4" fmla="val 10508221"/>
            <a:gd name="adj5" fmla="val 6981"/>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B7E45-E1DD-48F6-BCF6-52F09AD52E30}">
      <dsp:nvSpPr>
        <dsp:cNvPr id="0" name=""/>
        <dsp:cNvSpPr/>
      </dsp:nvSpPr>
      <dsp:spPr>
        <a:xfrm>
          <a:off x="1749794" y="1837578"/>
          <a:ext cx="2138637" cy="2138637"/>
        </a:xfrm>
        <a:prstGeom prst="gear9">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Múltiples Referencias Horarias</a:t>
          </a:r>
        </a:p>
      </dsp:txBody>
      <dsp:txXfrm>
        <a:off x="2179755" y="2338544"/>
        <a:ext cx="1278715" cy="1099303"/>
      </dsp:txXfrm>
    </dsp:sp>
    <dsp:sp modelId="{8DA088EE-B112-4C85-80F6-424F95F74AFB}">
      <dsp:nvSpPr>
        <dsp:cNvPr id="0" name=""/>
        <dsp:cNvSpPr/>
      </dsp:nvSpPr>
      <dsp:spPr>
        <a:xfrm>
          <a:off x="505496" y="1332082"/>
          <a:ext cx="1555372" cy="1555372"/>
        </a:xfrm>
        <a:prstGeom prst="gear6">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Múltiples relojes</a:t>
          </a:r>
        </a:p>
      </dsp:txBody>
      <dsp:txXfrm>
        <a:off x="897066" y="1726018"/>
        <a:ext cx="772232" cy="767500"/>
      </dsp:txXfrm>
    </dsp:sp>
    <dsp:sp modelId="{854BFC19-7028-4104-AD3B-8F3D9E375EB5}">
      <dsp:nvSpPr>
        <dsp:cNvPr id="0" name=""/>
        <dsp:cNvSpPr/>
      </dsp:nvSpPr>
      <dsp:spPr>
        <a:xfrm rot="20700000">
          <a:off x="1376663" y="259033"/>
          <a:ext cx="1523947" cy="1523947"/>
        </a:xfrm>
        <a:prstGeom prst="gear6">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Sistema Distribuido</a:t>
          </a:r>
        </a:p>
      </dsp:txBody>
      <dsp:txXfrm rot="-20700000">
        <a:off x="1710910" y="593280"/>
        <a:ext cx="855455" cy="855455"/>
      </dsp:txXfrm>
    </dsp:sp>
    <dsp:sp modelId="{85F9ECFE-93DA-4D4D-A50C-C0A991DC3190}">
      <dsp:nvSpPr>
        <dsp:cNvPr id="0" name=""/>
        <dsp:cNvSpPr/>
      </dsp:nvSpPr>
      <dsp:spPr>
        <a:xfrm>
          <a:off x="1582022" y="1516748"/>
          <a:ext cx="2737456" cy="2737456"/>
        </a:xfrm>
        <a:prstGeom prst="circularArrow">
          <a:avLst>
            <a:gd name="adj1" fmla="val 4688"/>
            <a:gd name="adj2" fmla="val 299029"/>
            <a:gd name="adj3" fmla="val 2508533"/>
            <a:gd name="adj4" fmla="val 15877818"/>
            <a:gd name="adj5" fmla="val 546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BDDACB-51A9-4FE3-8CA2-66A6F74A2A9A}">
      <dsp:nvSpPr>
        <dsp:cNvPr id="0" name=""/>
        <dsp:cNvSpPr/>
      </dsp:nvSpPr>
      <dsp:spPr>
        <a:xfrm>
          <a:off x="230042" y="989249"/>
          <a:ext cx="1988932" cy="1988932"/>
        </a:xfrm>
        <a:prstGeom prst="leftCircularArrow">
          <a:avLst>
            <a:gd name="adj1" fmla="val 6452"/>
            <a:gd name="adj2" fmla="val 429999"/>
            <a:gd name="adj3" fmla="val 10489124"/>
            <a:gd name="adj4" fmla="val 14837806"/>
            <a:gd name="adj5" fmla="val 7527"/>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22C255-D04C-4E78-B156-B4D6E1BF0D4C}">
      <dsp:nvSpPr>
        <dsp:cNvPr id="0" name=""/>
        <dsp:cNvSpPr/>
      </dsp:nvSpPr>
      <dsp:spPr>
        <a:xfrm rot="8867340">
          <a:off x="1024158" y="-73455"/>
          <a:ext cx="2144470" cy="2144470"/>
        </a:xfrm>
        <a:prstGeom prst="circularArrow">
          <a:avLst>
            <a:gd name="adj1" fmla="val 5984"/>
            <a:gd name="adj2" fmla="val 394124"/>
            <a:gd name="adj3" fmla="val 13313824"/>
            <a:gd name="adj4" fmla="val 10508221"/>
            <a:gd name="adj5" fmla="val 6981"/>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FFC000"/>
                </a:solidFill>
              </a:defRPr>
            </a:lvl1p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9/4/18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9/4/18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Título"/>
          <p:cNvSpPr txBox="1">
            <a:spLocks/>
          </p:cNvSpPr>
          <p:nvPr/>
        </p:nvSpPr>
        <p:spPr>
          <a:xfrm>
            <a:off x="1371600" y="5387975"/>
            <a:ext cx="7772400" cy="1470025"/>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b="1" dirty="0">
                <a:solidFill>
                  <a:schemeClr val="accent1">
                    <a:lumMod val="75000"/>
                  </a:schemeClr>
                </a:solidFill>
                <a:cs typeface="Arial" panose="020B0604020202020204" pitchFamily="34" charset="0"/>
              </a:rPr>
              <a:t>MODULO 2</a:t>
            </a:r>
            <a:br>
              <a:rPr lang="es-ES" b="1" dirty="0">
                <a:solidFill>
                  <a:schemeClr val="bg1"/>
                </a:solidFill>
                <a:cs typeface="Arial" panose="020B0604020202020204" pitchFamily="34" charset="0"/>
              </a:rPr>
            </a:br>
            <a:r>
              <a:rPr lang="es-ES" b="1" dirty="0">
                <a:solidFill>
                  <a:srgbClr val="FFC000"/>
                </a:solidFill>
                <a:cs typeface="Arial" panose="020B0604020202020204" pitchFamily="34" charset="0"/>
              </a:rPr>
              <a:t>TEMA 1. INTRODUCCION A LA TEORIA DE JUEGOS PARA NOVATOS</a:t>
            </a:r>
            <a:endParaRPr lang="es-ES" dirty="0">
              <a:solidFill>
                <a:srgbClr val="FFC000"/>
              </a:solidFill>
              <a:cs typeface="Arial" panose="020B0604020202020204" pitchFamily="34" charset="0"/>
            </a:endParaRPr>
          </a:p>
        </p:txBody>
      </p:sp>
      <p:pic>
        <p:nvPicPr>
          <p:cNvPr id="2" name="Picture 1">
            <a:extLst>
              <a:ext uri="{FF2B5EF4-FFF2-40B4-BE49-F238E27FC236}">
                <a16:creationId xmlns:a16="http://schemas.microsoft.com/office/drawing/2014/main" id="{1CB81040-69A5-A749-923B-5FBDE55004D8}"/>
              </a:ext>
            </a:extLst>
          </p:cNvPr>
          <p:cNvPicPr>
            <a:picLocks noChangeAspect="1"/>
          </p:cNvPicPr>
          <p:nvPr/>
        </p:nvPicPr>
        <p:blipFill>
          <a:blip r:embed="rId2"/>
          <a:stretch>
            <a:fillRect/>
          </a:stretch>
        </p:blipFill>
        <p:spPr>
          <a:xfrm>
            <a:off x="0" y="764704"/>
            <a:ext cx="9144000" cy="4054129"/>
          </a:xfrm>
          <a:prstGeom prst="rect">
            <a:avLst/>
          </a:prstGeom>
        </p:spPr>
      </p:pic>
    </p:spTree>
    <p:extLst>
      <p:ext uri="{BB962C8B-B14F-4D97-AF65-F5344CB8AC3E}">
        <p14:creationId xmlns:p14="http://schemas.microsoft.com/office/powerpoint/2010/main" val="207706902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(5)</a:t>
            </a:r>
          </a:p>
        </p:txBody>
      </p:sp>
      <p:sp>
        <p:nvSpPr>
          <p:cNvPr id="6" name="Rectángulo redondeado 5"/>
          <p:cNvSpPr/>
          <p:nvPr/>
        </p:nvSpPr>
        <p:spPr>
          <a:xfrm>
            <a:off x="3491880" y="1991271"/>
            <a:ext cx="1800200"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bg1"/>
                </a:solidFill>
              </a:rPr>
              <a:t>Ejercito Rojo</a:t>
            </a:r>
          </a:p>
          <a:p>
            <a:pPr algn="ctr"/>
            <a:r>
              <a:rPr lang="es-ES" b="1" dirty="0">
                <a:solidFill>
                  <a:schemeClr val="bg1"/>
                </a:solidFill>
              </a:rPr>
              <a:t>5000 Soldados</a:t>
            </a:r>
          </a:p>
        </p:txBody>
      </p:sp>
      <p:sp>
        <p:nvSpPr>
          <p:cNvPr id="7" name="Rectángulo redondeado 6"/>
          <p:cNvSpPr/>
          <p:nvPr/>
        </p:nvSpPr>
        <p:spPr>
          <a:xfrm>
            <a:off x="1475656"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Azul1</a:t>
            </a:r>
          </a:p>
          <a:p>
            <a:pPr algn="ctr"/>
            <a:r>
              <a:rPr lang="es-ES" b="1" dirty="0">
                <a:solidFill>
                  <a:schemeClr val="bg1"/>
                </a:solidFill>
              </a:rPr>
              <a:t>3000 Soldados</a:t>
            </a:r>
          </a:p>
        </p:txBody>
      </p:sp>
      <p:sp>
        <p:nvSpPr>
          <p:cNvPr id="8" name="Rectángulo redondeado 7"/>
          <p:cNvSpPr/>
          <p:nvPr/>
        </p:nvSpPr>
        <p:spPr>
          <a:xfrm>
            <a:off x="5868144"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Azul2</a:t>
            </a:r>
          </a:p>
          <a:p>
            <a:pPr algn="ctr"/>
            <a:r>
              <a:rPr lang="es-ES" b="1" dirty="0">
                <a:solidFill>
                  <a:schemeClr val="bg1"/>
                </a:solidFill>
              </a:rPr>
              <a:t>3000 Soldados</a:t>
            </a:r>
          </a:p>
        </p:txBody>
      </p:sp>
      <p:grpSp>
        <p:nvGrpSpPr>
          <p:cNvPr id="14" name="Grupo 13"/>
          <p:cNvGrpSpPr/>
          <p:nvPr/>
        </p:nvGrpSpPr>
        <p:grpSpPr>
          <a:xfrm>
            <a:off x="457200" y="2567335"/>
            <a:ext cx="3034681" cy="2483491"/>
            <a:chOff x="457200" y="2567335"/>
            <a:chExt cx="3034681" cy="2483491"/>
          </a:xfrm>
        </p:grpSpPr>
        <p:cxnSp>
          <p:nvCxnSpPr>
            <p:cNvPr id="12" name="Conector angular 11"/>
            <p:cNvCxnSpPr>
              <a:stCxn id="7" idx="0"/>
              <a:endCxn id="6" idx="1"/>
            </p:cNvCxnSpPr>
            <p:nvPr/>
          </p:nvCxnSpPr>
          <p:spPr>
            <a:xfrm rot="5400000" flipH="1" flipV="1">
              <a:off x="1692073" y="3251019"/>
              <a:ext cx="2483491" cy="1116124"/>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CuadroTexto 12"/>
            <p:cNvSpPr txBox="1"/>
            <p:nvPr/>
          </p:nvSpPr>
          <p:spPr>
            <a:xfrm>
              <a:off x="457200" y="3573016"/>
              <a:ext cx="1918556" cy="646331"/>
            </a:xfrm>
            <a:prstGeom prst="rect">
              <a:avLst/>
            </a:prstGeom>
            <a:noFill/>
          </p:spPr>
          <p:txBody>
            <a:bodyPr wrap="square" rtlCol="0">
              <a:spAutoFit/>
            </a:bodyPr>
            <a:lstStyle/>
            <a:p>
              <a:pPr algn="ctr"/>
              <a:r>
                <a:rPr lang="es-ES" dirty="0"/>
                <a:t>Ataca Ejercito Azul1 solo</a:t>
              </a:r>
            </a:p>
          </p:txBody>
        </p:sp>
      </p:grpSp>
      <p:sp>
        <p:nvSpPr>
          <p:cNvPr id="15" name="Flecha derecha 14"/>
          <p:cNvSpPr/>
          <p:nvPr/>
        </p:nvSpPr>
        <p:spPr>
          <a:xfrm>
            <a:off x="5508104" y="2420888"/>
            <a:ext cx="936104" cy="2880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6804248" y="1844824"/>
            <a:ext cx="1368152" cy="14401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bg1"/>
                </a:solidFill>
              </a:rPr>
              <a:t>Ejercito Rojo Gana</a:t>
            </a:r>
          </a:p>
        </p:txBody>
      </p:sp>
    </p:spTree>
    <p:extLst>
      <p:ext uri="{BB962C8B-B14F-4D97-AF65-F5344CB8AC3E}">
        <p14:creationId xmlns:p14="http://schemas.microsoft.com/office/powerpoint/2010/main" val="19929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000"/>
                                        <p:tgtEl>
                                          <p:spTgt spid="16"/>
                                        </p:tgtEl>
                                      </p:cBhvr>
                                    </p:animEffect>
                                    <p:anim calcmode="lin" valueType="num">
                                      <p:cBhvr>
                                        <p:cTn id="31" dur="2000" fill="hold"/>
                                        <p:tgtEl>
                                          <p:spTgt spid="16"/>
                                        </p:tgtEl>
                                        <p:attrNameLst>
                                          <p:attrName>ppt_w</p:attrName>
                                        </p:attrNameLst>
                                      </p:cBhvr>
                                      <p:tavLst>
                                        <p:tav tm="0" fmla="#ppt_w*sin(2.5*pi*$)">
                                          <p:val>
                                            <p:fltVal val="0"/>
                                          </p:val>
                                        </p:tav>
                                        <p:tav tm="100000">
                                          <p:val>
                                            <p:fltVal val="1"/>
                                          </p:val>
                                        </p:tav>
                                      </p:tavLst>
                                    </p:anim>
                                    <p:anim calcmode="lin" valueType="num">
                                      <p:cBhvr>
                                        <p:cTn id="3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dirty="0"/>
              <a:t>Generales Bizantinos (5)</a:t>
            </a:r>
          </a:p>
        </p:txBody>
      </p:sp>
      <p:sp>
        <p:nvSpPr>
          <p:cNvPr id="6" name="Rectángulo redondeado 5"/>
          <p:cNvSpPr/>
          <p:nvPr/>
        </p:nvSpPr>
        <p:spPr>
          <a:xfrm>
            <a:off x="3491880" y="1991271"/>
            <a:ext cx="1800200"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bg1"/>
                </a:solidFill>
              </a:rPr>
              <a:t>Ejercito Rojo</a:t>
            </a:r>
          </a:p>
          <a:p>
            <a:pPr algn="ctr"/>
            <a:r>
              <a:rPr lang="es-ES" b="1" dirty="0">
                <a:solidFill>
                  <a:schemeClr val="bg1"/>
                </a:solidFill>
              </a:rPr>
              <a:t>5000 Soldados</a:t>
            </a:r>
          </a:p>
        </p:txBody>
      </p:sp>
      <p:sp>
        <p:nvSpPr>
          <p:cNvPr id="7" name="Rectángulo redondeado 6"/>
          <p:cNvSpPr/>
          <p:nvPr/>
        </p:nvSpPr>
        <p:spPr>
          <a:xfrm>
            <a:off x="1475656"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Azul1</a:t>
            </a:r>
          </a:p>
          <a:p>
            <a:pPr algn="ctr"/>
            <a:r>
              <a:rPr lang="es-ES" b="1" dirty="0">
                <a:solidFill>
                  <a:schemeClr val="bg1"/>
                </a:solidFill>
              </a:rPr>
              <a:t>3000 Soldados</a:t>
            </a:r>
          </a:p>
        </p:txBody>
      </p:sp>
      <p:sp>
        <p:nvSpPr>
          <p:cNvPr id="8" name="Rectángulo redondeado 7"/>
          <p:cNvSpPr/>
          <p:nvPr/>
        </p:nvSpPr>
        <p:spPr>
          <a:xfrm>
            <a:off x="5868144"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Azul2</a:t>
            </a:r>
          </a:p>
          <a:p>
            <a:pPr algn="ctr"/>
            <a:r>
              <a:rPr lang="es-ES" b="1" dirty="0">
                <a:solidFill>
                  <a:schemeClr val="bg1"/>
                </a:solidFill>
              </a:rPr>
              <a:t>3000 Soldados</a:t>
            </a:r>
          </a:p>
        </p:txBody>
      </p:sp>
      <p:sp>
        <p:nvSpPr>
          <p:cNvPr id="15" name="Flecha derecha 14"/>
          <p:cNvSpPr/>
          <p:nvPr/>
        </p:nvSpPr>
        <p:spPr>
          <a:xfrm>
            <a:off x="5508104" y="2420888"/>
            <a:ext cx="936104" cy="2880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6804248" y="1844824"/>
            <a:ext cx="1368152" cy="14401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bg1"/>
                </a:solidFill>
              </a:rPr>
              <a:t>Ejercito Rojo Gana</a:t>
            </a:r>
          </a:p>
        </p:txBody>
      </p:sp>
      <p:cxnSp>
        <p:nvCxnSpPr>
          <p:cNvPr id="5" name="Conector angular 4"/>
          <p:cNvCxnSpPr>
            <a:stCxn id="8" idx="1"/>
            <a:endCxn id="6" idx="2"/>
          </p:cNvCxnSpPr>
          <p:nvPr/>
        </p:nvCxnSpPr>
        <p:spPr>
          <a:xfrm rot="10800000">
            <a:off x="4391980" y="3143400"/>
            <a:ext cx="1476164" cy="2483491"/>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3444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000"/>
                                        <p:tgtEl>
                                          <p:spTgt spid="16"/>
                                        </p:tgtEl>
                                      </p:cBhvr>
                                    </p:animEffect>
                                    <p:anim calcmode="lin" valueType="num">
                                      <p:cBhvr>
                                        <p:cTn id="31" dur="2000" fill="hold"/>
                                        <p:tgtEl>
                                          <p:spTgt spid="16"/>
                                        </p:tgtEl>
                                        <p:attrNameLst>
                                          <p:attrName>ppt_w</p:attrName>
                                        </p:attrNameLst>
                                      </p:cBhvr>
                                      <p:tavLst>
                                        <p:tav tm="0" fmla="#ppt_w*sin(2.5*pi*$)">
                                          <p:val>
                                            <p:fltVal val="0"/>
                                          </p:val>
                                        </p:tav>
                                        <p:tav tm="100000">
                                          <p:val>
                                            <p:fltVal val="1"/>
                                          </p:val>
                                        </p:tav>
                                      </p:tavLst>
                                    </p:anim>
                                    <p:anim calcmode="lin" valueType="num">
                                      <p:cBhvr>
                                        <p:cTn id="3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(5)</a:t>
            </a:r>
          </a:p>
        </p:txBody>
      </p:sp>
      <p:sp>
        <p:nvSpPr>
          <p:cNvPr id="6" name="Rectángulo redondeado 5"/>
          <p:cNvSpPr/>
          <p:nvPr/>
        </p:nvSpPr>
        <p:spPr>
          <a:xfrm>
            <a:off x="3491880" y="1991271"/>
            <a:ext cx="1800200"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bg1"/>
                </a:solidFill>
              </a:rPr>
              <a:t>Ejercito Rojo</a:t>
            </a:r>
          </a:p>
          <a:p>
            <a:pPr algn="ctr"/>
            <a:r>
              <a:rPr lang="es-ES" b="1" dirty="0">
                <a:solidFill>
                  <a:schemeClr val="bg1"/>
                </a:solidFill>
              </a:rPr>
              <a:t>5000 Soldados</a:t>
            </a:r>
          </a:p>
        </p:txBody>
      </p:sp>
      <p:sp>
        <p:nvSpPr>
          <p:cNvPr id="7" name="Rectángulo redondeado 6"/>
          <p:cNvSpPr/>
          <p:nvPr/>
        </p:nvSpPr>
        <p:spPr>
          <a:xfrm>
            <a:off x="1475656"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Azul1</a:t>
            </a:r>
          </a:p>
          <a:p>
            <a:pPr algn="ctr"/>
            <a:r>
              <a:rPr lang="es-ES" b="1" dirty="0">
                <a:solidFill>
                  <a:schemeClr val="bg1"/>
                </a:solidFill>
              </a:rPr>
              <a:t>3000 Soldados</a:t>
            </a:r>
          </a:p>
        </p:txBody>
      </p:sp>
      <p:sp>
        <p:nvSpPr>
          <p:cNvPr id="8" name="Rectángulo redondeado 7"/>
          <p:cNvSpPr/>
          <p:nvPr/>
        </p:nvSpPr>
        <p:spPr>
          <a:xfrm>
            <a:off x="5868144"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Azul2</a:t>
            </a:r>
          </a:p>
          <a:p>
            <a:pPr algn="ctr"/>
            <a:r>
              <a:rPr lang="es-ES" b="1" dirty="0">
                <a:solidFill>
                  <a:schemeClr val="bg1"/>
                </a:solidFill>
              </a:rPr>
              <a:t>3000 Soldados</a:t>
            </a:r>
          </a:p>
        </p:txBody>
      </p:sp>
      <p:sp>
        <p:nvSpPr>
          <p:cNvPr id="15" name="Flecha derecha 14"/>
          <p:cNvSpPr/>
          <p:nvPr/>
        </p:nvSpPr>
        <p:spPr>
          <a:xfrm>
            <a:off x="5508104" y="2420888"/>
            <a:ext cx="936104" cy="2880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solidFill>
                <a:schemeClr val="tx1"/>
              </a:solidFill>
            </a:endParaRPr>
          </a:p>
        </p:txBody>
      </p:sp>
      <p:sp>
        <p:nvSpPr>
          <p:cNvPr id="16" name="Elipse 15"/>
          <p:cNvSpPr/>
          <p:nvPr/>
        </p:nvSpPr>
        <p:spPr>
          <a:xfrm>
            <a:off x="6804248" y="1844824"/>
            <a:ext cx="1368152"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 Gana</a:t>
            </a:r>
          </a:p>
        </p:txBody>
      </p:sp>
      <p:cxnSp>
        <p:nvCxnSpPr>
          <p:cNvPr id="5" name="Conector angular 4"/>
          <p:cNvCxnSpPr>
            <a:stCxn id="8" idx="1"/>
            <a:endCxn id="6" idx="2"/>
          </p:cNvCxnSpPr>
          <p:nvPr/>
        </p:nvCxnSpPr>
        <p:spPr>
          <a:xfrm rot="10800000">
            <a:off x="4391980" y="3143400"/>
            <a:ext cx="1476164" cy="2483491"/>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10" name="Grupo 9"/>
          <p:cNvGrpSpPr/>
          <p:nvPr/>
        </p:nvGrpSpPr>
        <p:grpSpPr>
          <a:xfrm>
            <a:off x="457200" y="2567335"/>
            <a:ext cx="3034681" cy="2483491"/>
            <a:chOff x="457200" y="2567335"/>
            <a:chExt cx="3034681" cy="2483491"/>
          </a:xfrm>
        </p:grpSpPr>
        <p:cxnSp>
          <p:nvCxnSpPr>
            <p:cNvPr id="11" name="Conector angular 10"/>
            <p:cNvCxnSpPr/>
            <p:nvPr/>
          </p:nvCxnSpPr>
          <p:spPr>
            <a:xfrm rot="5400000" flipH="1" flipV="1">
              <a:off x="1692073" y="3251019"/>
              <a:ext cx="2483491" cy="1116124"/>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CuadroTexto 11"/>
            <p:cNvSpPr txBox="1"/>
            <p:nvPr/>
          </p:nvSpPr>
          <p:spPr>
            <a:xfrm>
              <a:off x="457200" y="3573016"/>
              <a:ext cx="1918556" cy="646331"/>
            </a:xfrm>
            <a:prstGeom prst="rect">
              <a:avLst/>
            </a:prstGeom>
            <a:noFill/>
          </p:spPr>
          <p:txBody>
            <a:bodyPr wrap="square" rtlCol="0">
              <a:spAutoFit/>
            </a:bodyPr>
            <a:lstStyle/>
            <a:p>
              <a:pPr algn="ctr"/>
              <a:r>
                <a:rPr lang="es-ES" dirty="0"/>
                <a:t>Ataca Ejercito Azul1 solo</a:t>
              </a:r>
            </a:p>
          </p:txBody>
        </p:sp>
      </p:grpSp>
    </p:spTree>
    <p:extLst>
      <p:ext uri="{BB962C8B-B14F-4D97-AF65-F5344CB8AC3E}">
        <p14:creationId xmlns:p14="http://schemas.microsoft.com/office/powerpoint/2010/main" val="279292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2000"/>
                                        <p:tgtEl>
                                          <p:spTgt spid="16"/>
                                        </p:tgtEl>
                                      </p:cBhvr>
                                    </p:animEffect>
                                    <p:anim calcmode="lin" valueType="num">
                                      <p:cBhvr>
                                        <p:cTn id="31" dur="2000" fill="hold"/>
                                        <p:tgtEl>
                                          <p:spTgt spid="16"/>
                                        </p:tgtEl>
                                        <p:attrNameLst>
                                          <p:attrName>ppt_w</p:attrName>
                                        </p:attrNameLst>
                                      </p:cBhvr>
                                      <p:tavLst>
                                        <p:tav tm="0" fmla="#ppt_w*sin(2.5*pi*$)">
                                          <p:val>
                                            <p:fltVal val="0"/>
                                          </p:val>
                                        </p:tav>
                                        <p:tav tm="100000">
                                          <p:val>
                                            <p:fltVal val="1"/>
                                          </p:val>
                                        </p:tav>
                                      </p:tavLst>
                                    </p:anim>
                                    <p:anim calcmode="lin" valueType="num">
                                      <p:cBhvr>
                                        <p:cTn id="3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80">
                                          <p:stCondLst>
                                            <p:cond delay="0"/>
                                          </p:stCondLst>
                                        </p:cTn>
                                        <p:tgtEl>
                                          <p:spTgt spid="10"/>
                                        </p:tgtEl>
                                      </p:cBhvr>
                                    </p:animEffect>
                                    <p:anim calcmode="lin" valueType="num">
                                      <p:cBhvr>
                                        <p:cTn id="3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3" dur="26">
                                          <p:stCondLst>
                                            <p:cond delay="650"/>
                                          </p:stCondLst>
                                        </p:cTn>
                                        <p:tgtEl>
                                          <p:spTgt spid="10"/>
                                        </p:tgtEl>
                                      </p:cBhvr>
                                      <p:to x="100000" y="60000"/>
                                    </p:animScale>
                                    <p:animScale>
                                      <p:cBhvr>
                                        <p:cTn id="44" dur="166" decel="50000">
                                          <p:stCondLst>
                                            <p:cond delay="676"/>
                                          </p:stCondLst>
                                        </p:cTn>
                                        <p:tgtEl>
                                          <p:spTgt spid="10"/>
                                        </p:tgtEl>
                                      </p:cBhvr>
                                      <p:to x="100000" y="100000"/>
                                    </p:animScale>
                                    <p:animScale>
                                      <p:cBhvr>
                                        <p:cTn id="45" dur="26">
                                          <p:stCondLst>
                                            <p:cond delay="1312"/>
                                          </p:stCondLst>
                                        </p:cTn>
                                        <p:tgtEl>
                                          <p:spTgt spid="10"/>
                                        </p:tgtEl>
                                      </p:cBhvr>
                                      <p:to x="100000" y="80000"/>
                                    </p:animScale>
                                    <p:animScale>
                                      <p:cBhvr>
                                        <p:cTn id="46" dur="166" decel="50000">
                                          <p:stCondLst>
                                            <p:cond delay="1338"/>
                                          </p:stCondLst>
                                        </p:cTn>
                                        <p:tgtEl>
                                          <p:spTgt spid="10"/>
                                        </p:tgtEl>
                                      </p:cBhvr>
                                      <p:to x="100000" y="100000"/>
                                    </p:animScale>
                                    <p:animScale>
                                      <p:cBhvr>
                                        <p:cTn id="47" dur="26">
                                          <p:stCondLst>
                                            <p:cond delay="1642"/>
                                          </p:stCondLst>
                                        </p:cTn>
                                        <p:tgtEl>
                                          <p:spTgt spid="10"/>
                                        </p:tgtEl>
                                      </p:cBhvr>
                                      <p:to x="100000" y="90000"/>
                                    </p:animScale>
                                    <p:animScale>
                                      <p:cBhvr>
                                        <p:cTn id="48" dur="166" decel="50000">
                                          <p:stCondLst>
                                            <p:cond delay="1668"/>
                                          </p:stCondLst>
                                        </p:cTn>
                                        <p:tgtEl>
                                          <p:spTgt spid="10"/>
                                        </p:tgtEl>
                                      </p:cBhvr>
                                      <p:to x="100000" y="100000"/>
                                    </p:animScale>
                                    <p:animScale>
                                      <p:cBhvr>
                                        <p:cTn id="49" dur="26">
                                          <p:stCondLst>
                                            <p:cond delay="1808"/>
                                          </p:stCondLst>
                                        </p:cTn>
                                        <p:tgtEl>
                                          <p:spTgt spid="10"/>
                                        </p:tgtEl>
                                      </p:cBhvr>
                                      <p:to x="100000" y="95000"/>
                                    </p:animScale>
                                    <p:animScale>
                                      <p:cBhvr>
                                        <p:cTn id="5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Generales Bizantinos (5)</a:t>
            </a:r>
          </a:p>
        </p:txBody>
      </p:sp>
      <p:sp>
        <p:nvSpPr>
          <p:cNvPr id="3" name="Marcador de contenido 2"/>
          <p:cNvSpPr>
            <a:spLocks noGrp="1"/>
          </p:cNvSpPr>
          <p:nvPr>
            <p:ph idx="1"/>
          </p:nvPr>
        </p:nvSpPr>
        <p:spPr/>
        <p:txBody>
          <a:bodyPr>
            <a:normAutofit/>
          </a:bodyPr>
          <a:lstStyle/>
          <a:p>
            <a:pPr marL="0" indent="0" algn="ctr">
              <a:buNone/>
            </a:pPr>
            <a:endParaRPr lang="es-ES" sz="5400" dirty="0"/>
          </a:p>
          <a:p>
            <a:pPr marL="0" indent="0" algn="ctr">
              <a:buNone/>
            </a:pPr>
            <a:r>
              <a:rPr lang="es-ES" sz="5400" dirty="0"/>
              <a:t>¿cómo los generales comunican cuando atacar?</a:t>
            </a:r>
          </a:p>
        </p:txBody>
      </p:sp>
    </p:spTree>
    <p:extLst>
      <p:ext uri="{BB962C8B-B14F-4D97-AF65-F5344CB8AC3E}">
        <p14:creationId xmlns:p14="http://schemas.microsoft.com/office/powerpoint/2010/main" val="300813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Generales Bizantinos (5)</a:t>
            </a:r>
          </a:p>
        </p:txBody>
      </p:sp>
      <p:sp>
        <p:nvSpPr>
          <p:cNvPr id="3" name="Marcador de contenido 2"/>
          <p:cNvSpPr>
            <a:spLocks noGrp="1"/>
          </p:cNvSpPr>
          <p:nvPr>
            <p:ph idx="1"/>
          </p:nvPr>
        </p:nvSpPr>
        <p:spPr>
          <a:xfrm>
            <a:off x="457200" y="1600200"/>
            <a:ext cx="8507288" cy="5069160"/>
          </a:xfrm>
        </p:spPr>
        <p:txBody>
          <a:bodyPr>
            <a:normAutofit fontScale="85000" lnSpcReduction="10000"/>
          </a:bodyPr>
          <a:lstStyle/>
          <a:p>
            <a:r>
              <a:rPr lang="es-ES" sz="3800" dirty="0"/>
              <a:t>El general del ejército 1 envía un mensaje al general del ejército 2. </a:t>
            </a:r>
          </a:p>
          <a:p>
            <a:pPr lvl="1"/>
            <a:r>
              <a:rPr lang="es-ES" sz="3800" dirty="0"/>
              <a:t>“Ataquemos mañana al amanecer” </a:t>
            </a:r>
          </a:p>
          <a:p>
            <a:r>
              <a:rPr lang="es-ES" sz="3800" dirty="0"/>
              <a:t>El mensajero logra pasar, y el general del ejército 2 devuelve: </a:t>
            </a:r>
          </a:p>
          <a:p>
            <a:pPr lvl="1"/>
            <a:r>
              <a:rPr lang="es-ES" sz="3800" dirty="0"/>
              <a:t>“Espléndido, ataquemos pues mañana al amanecer” </a:t>
            </a:r>
          </a:p>
          <a:p>
            <a:r>
              <a:rPr lang="es-ES" sz="3800" dirty="0"/>
              <a:t>El mensajero regresa a salvo y el comandante 1 prepara entonces a sus tropas </a:t>
            </a:r>
            <a:br>
              <a:rPr lang="es-ES" dirty="0"/>
            </a:br>
            <a:endParaRPr lang="es-ES" dirty="0"/>
          </a:p>
          <a:p>
            <a:endParaRPr lang="es-ES" dirty="0"/>
          </a:p>
        </p:txBody>
      </p:sp>
    </p:spTree>
    <p:extLst>
      <p:ext uri="{BB962C8B-B14F-4D97-AF65-F5344CB8AC3E}">
        <p14:creationId xmlns:p14="http://schemas.microsoft.com/office/powerpoint/2010/main" val="142888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(6)</a:t>
            </a:r>
          </a:p>
        </p:txBody>
      </p:sp>
      <p:sp>
        <p:nvSpPr>
          <p:cNvPr id="3" name="2 Marcador de contenido"/>
          <p:cNvSpPr>
            <a:spLocks noGrp="1"/>
          </p:cNvSpPr>
          <p:nvPr>
            <p:ph idx="1"/>
          </p:nvPr>
        </p:nvSpPr>
        <p:spPr>
          <a:xfrm>
            <a:off x="457200" y="1600200"/>
            <a:ext cx="8579296" cy="5257800"/>
          </a:xfrm>
        </p:spPr>
        <p:txBody>
          <a:bodyPr>
            <a:normAutofit lnSpcReduction="10000"/>
          </a:bodyPr>
          <a:lstStyle/>
          <a:p>
            <a:r>
              <a:rPr lang="es-ES" dirty="0"/>
              <a:t>Pero más tarde el general 1 se pone a pensar y se da cuenta de que el general 2 no sabe si el mensajero regresó a salvo, y al dudar podría no atreverse a atacar. </a:t>
            </a:r>
          </a:p>
          <a:p>
            <a:r>
              <a:rPr lang="es-ES" dirty="0"/>
              <a:t>Así que el general 1 vuelve a enviar un mensaje </a:t>
            </a:r>
          </a:p>
          <a:p>
            <a:r>
              <a:rPr lang="es-ES" dirty="0"/>
              <a:t>Corolario:</a:t>
            </a:r>
          </a:p>
          <a:p>
            <a:pPr lvl="1"/>
            <a:r>
              <a:rPr lang="es-ES" dirty="0"/>
              <a:t>No importa el nº de reconocimientos enviados, el general 1 y el general 2 nunca llegarán a un acuerdo  </a:t>
            </a:r>
          </a:p>
          <a:p>
            <a:pPr lvl="1"/>
            <a:r>
              <a:rPr lang="es-ES" dirty="0"/>
              <a:t>No es posible si existe una comunicación no confiable </a:t>
            </a:r>
            <a:br>
              <a:rPr lang="es-ES" dirty="0"/>
            </a:b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(7)</a:t>
            </a:r>
          </a:p>
        </p:txBody>
      </p:sp>
      <p:sp>
        <p:nvSpPr>
          <p:cNvPr id="3" name="2 Marcador de contenido"/>
          <p:cNvSpPr>
            <a:spLocks noGrp="1"/>
          </p:cNvSpPr>
          <p:nvPr>
            <p:ph idx="1"/>
          </p:nvPr>
        </p:nvSpPr>
        <p:spPr/>
        <p:txBody>
          <a:bodyPr/>
          <a:lstStyle/>
          <a:p>
            <a:r>
              <a:rPr lang="es-ES" dirty="0"/>
              <a:t>Gráficamente:</a:t>
            </a:r>
          </a:p>
        </p:txBody>
      </p:sp>
      <p:sp>
        <p:nvSpPr>
          <p:cNvPr id="4" name="3 Rectángulo"/>
          <p:cNvSpPr/>
          <p:nvPr/>
        </p:nvSpPr>
        <p:spPr>
          <a:xfrm>
            <a:off x="3635896" y="2348880"/>
            <a:ext cx="17784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General 1</a:t>
            </a:r>
          </a:p>
          <a:p>
            <a:pPr algn="ctr"/>
            <a:r>
              <a:rPr lang="es-ES" b="1" dirty="0">
                <a:solidFill>
                  <a:schemeClr val="bg1"/>
                </a:solidFill>
              </a:rPr>
              <a:t>(Traidor)</a:t>
            </a:r>
          </a:p>
        </p:txBody>
      </p:sp>
      <p:sp>
        <p:nvSpPr>
          <p:cNvPr id="5" name="4 Rectángulo"/>
          <p:cNvSpPr/>
          <p:nvPr/>
        </p:nvSpPr>
        <p:spPr>
          <a:xfrm>
            <a:off x="1475656" y="4242792"/>
            <a:ext cx="17784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General 2</a:t>
            </a:r>
          </a:p>
        </p:txBody>
      </p:sp>
      <p:sp>
        <p:nvSpPr>
          <p:cNvPr id="6" name="5 Rectángulo"/>
          <p:cNvSpPr/>
          <p:nvPr/>
        </p:nvSpPr>
        <p:spPr>
          <a:xfrm>
            <a:off x="5868144" y="4221088"/>
            <a:ext cx="17784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General 3</a:t>
            </a:r>
          </a:p>
        </p:txBody>
      </p:sp>
      <p:grpSp>
        <p:nvGrpSpPr>
          <p:cNvPr id="7" name="16 Grupo"/>
          <p:cNvGrpSpPr/>
          <p:nvPr/>
        </p:nvGrpSpPr>
        <p:grpSpPr>
          <a:xfrm>
            <a:off x="2267744" y="3212976"/>
            <a:ext cx="1440160" cy="1029816"/>
            <a:chOff x="2267744" y="3212976"/>
            <a:chExt cx="1440160" cy="1029816"/>
          </a:xfrm>
        </p:grpSpPr>
        <p:cxnSp>
          <p:nvCxnSpPr>
            <p:cNvPr id="8" name="7 Conector recto de flecha"/>
            <p:cNvCxnSpPr>
              <a:endCxn id="5" idx="0"/>
            </p:cNvCxnSpPr>
            <p:nvPr/>
          </p:nvCxnSpPr>
          <p:spPr>
            <a:xfrm flipH="1">
              <a:off x="2364904" y="3212976"/>
              <a:ext cx="1343000" cy="10298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6" name="15 CuadroTexto"/>
            <p:cNvSpPr txBox="1"/>
            <p:nvPr/>
          </p:nvSpPr>
          <p:spPr>
            <a:xfrm>
              <a:off x="2267744" y="3212976"/>
              <a:ext cx="1080120" cy="369332"/>
            </a:xfrm>
            <a:prstGeom prst="rect">
              <a:avLst/>
            </a:prstGeom>
            <a:noFill/>
          </p:spPr>
          <p:txBody>
            <a:bodyPr wrap="square" rtlCol="0">
              <a:spAutoFit/>
            </a:bodyPr>
            <a:lstStyle/>
            <a:p>
              <a:r>
                <a:rPr lang="es-ES" dirty="0"/>
                <a:t>atacar</a:t>
              </a:r>
            </a:p>
          </p:txBody>
        </p:sp>
      </p:grpSp>
      <p:grpSp>
        <p:nvGrpSpPr>
          <p:cNvPr id="9" name="18 Grupo"/>
          <p:cNvGrpSpPr/>
          <p:nvPr/>
        </p:nvGrpSpPr>
        <p:grpSpPr>
          <a:xfrm>
            <a:off x="5436096" y="3203684"/>
            <a:ext cx="2016224" cy="1017404"/>
            <a:chOff x="5436096" y="3203684"/>
            <a:chExt cx="2016224" cy="1017404"/>
          </a:xfrm>
        </p:grpSpPr>
        <p:cxnSp>
          <p:nvCxnSpPr>
            <p:cNvPr id="11" name="10 Conector recto de flecha"/>
            <p:cNvCxnSpPr>
              <a:endCxn id="6" idx="0"/>
            </p:cNvCxnSpPr>
            <p:nvPr/>
          </p:nvCxnSpPr>
          <p:spPr>
            <a:xfrm>
              <a:off x="5436096" y="3284984"/>
              <a:ext cx="1321296" cy="93610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17 CuadroTexto"/>
            <p:cNvSpPr txBox="1"/>
            <p:nvPr/>
          </p:nvSpPr>
          <p:spPr>
            <a:xfrm>
              <a:off x="5796136" y="3203684"/>
              <a:ext cx="1656184" cy="369332"/>
            </a:xfrm>
            <a:prstGeom prst="rect">
              <a:avLst/>
            </a:prstGeom>
            <a:noFill/>
          </p:spPr>
          <p:txBody>
            <a:bodyPr wrap="square" rtlCol="0">
              <a:spAutoFit/>
            </a:bodyPr>
            <a:lstStyle/>
            <a:p>
              <a:r>
                <a:rPr lang="es-ES" dirty="0"/>
                <a:t>retirarse</a:t>
              </a:r>
            </a:p>
          </p:txBody>
        </p:sp>
      </p:grpSp>
      <p:grpSp>
        <p:nvGrpSpPr>
          <p:cNvPr id="10" name="21 Grupo"/>
          <p:cNvGrpSpPr/>
          <p:nvPr/>
        </p:nvGrpSpPr>
        <p:grpSpPr>
          <a:xfrm>
            <a:off x="3275856" y="4077072"/>
            <a:ext cx="2592288" cy="369332"/>
            <a:chOff x="3275856" y="4077072"/>
            <a:chExt cx="2592288" cy="369332"/>
          </a:xfrm>
        </p:grpSpPr>
        <p:cxnSp>
          <p:nvCxnSpPr>
            <p:cNvPr id="13" name="12 Conector recto de flecha"/>
            <p:cNvCxnSpPr/>
            <p:nvPr/>
          </p:nvCxnSpPr>
          <p:spPr>
            <a:xfrm>
              <a:off x="3275856" y="4437112"/>
              <a:ext cx="259228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0" name="19 CuadroTexto"/>
            <p:cNvSpPr txBox="1"/>
            <p:nvPr/>
          </p:nvSpPr>
          <p:spPr>
            <a:xfrm>
              <a:off x="3779912" y="4077072"/>
              <a:ext cx="1440160" cy="369332"/>
            </a:xfrm>
            <a:prstGeom prst="rect">
              <a:avLst/>
            </a:prstGeom>
            <a:noFill/>
          </p:spPr>
          <p:txBody>
            <a:bodyPr wrap="square" rtlCol="0">
              <a:spAutoFit/>
            </a:bodyPr>
            <a:lstStyle/>
            <a:p>
              <a:pPr algn="ctr"/>
              <a:r>
                <a:rPr lang="es-ES" dirty="0"/>
                <a:t>atacar</a:t>
              </a:r>
            </a:p>
          </p:txBody>
        </p:sp>
      </p:grpSp>
      <p:grpSp>
        <p:nvGrpSpPr>
          <p:cNvPr id="12" name="22 Grupo"/>
          <p:cNvGrpSpPr/>
          <p:nvPr/>
        </p:nvGrpSpPr>
        <p:grpSpPr>
          <a:xfrm>
            <a:off x="3275856" y="4941168"/>
            <a:ext cx="2592288" cy="369332"/>
            <a:chOff x="3275856" y="4941168"/>
            <a:chExt cx="2592288" cy="369332"/>
          </a:xfrm>
        </p:grpSpPr>
        <p:cxnSp>
          <p:nvCxnSpPr>
            <p:cNvPr id="15" name="14 Conector recto de flecha"/>
            <p:cNvCxnSpPr/>
            <p:nvPr/>
          </p:nvCxnSpPr>
          <p:spPr>
            <a:xfrm flipH="1">
              <a:off x="3275856" y="4941168"/>
              <a:ext cx="259228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20 CuadroTexto"/>
            <p:cNvSpPr txBox="1"/>
            <p:nvPr/>
          </p:nvSpPr>
          <p:spPr>
            <a:xfrm>
              <a:off x="3563888" y="4941168"/>
              <a:ext cx="2160240" cy="369332"/>
            </a:xfrm>
            <a:prstGeom prst="rect">
              <a:avLst/>
            </a:prstGeom>
            <a:noFill/>
          </p:spPr>
          <p:txBody>
            <a:bodyPr wrap="square" rtlCol="0">
              <a:spAutoFit/>
            </a:bodyPr>
            <a:lstStyle/>
            <a:p>
              <a:pPr algn="ctr"/>
              <a:r>
                <a:rPr lang="es-ES" dirty="0"/>
                <a:t>retirarse</a:t>
              </a:r>
            </a:p>
          </p:txBody>
        </p:sp>
      </p:grpSp>
      <p:sp>
        <p:nvSpPr>
          <p:cNvPr id="25" name="24 CuadroTexto"/>
          <p:cNvSpPr txBox="1"/>
          <p:nvPr/>
        </p:nvSpPr>
        <p:spPr>
          <a:xfrm>
            <a:off x="1619672" y="5661248"/>
            <a:ext cx="6552728" cy="1077218"/>
          </a:xfrm>
          <a:prstGeom prst="rect">
            <a:avLst/>
          </a:prstGeom>
          <a:noFill/>
        </p:spPr>
        <p:txBody>
          <a:bodyPr wrap="square" rtlCol="0">
            <a:spAutoFit/>
          </a:bodyPr>
          <a:lstStyle/>
          <a:p>
            <a:pPr algn="ctr"/>
            <a:r>
              <a:rPr lang="es-ES" sz="3200" dirty="0"/>
              <a:t>El General 2 y el General 3 reciben órdenes contradictorias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ox(in)">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(8)</a:t>
            </a:r>
          </a:p>
        </p:txBody>
      </p:sp>
      <p:sp>
        <p:nvSpPr>
          <p:cNvPr id="3" name="2 Marcador de contenido"/>
          <p:cNvSpPr>
            <a:spLocks noGrp="1"/>
          </p:cNvSpPr>
          <p:nvPr>
            <p:ph idx="1"/>
          </p:nvPr>
        </p:nvSpPr>
        <p:spPr>
          <a:xfrm>
            <a:off x="4788024" y="1844824"/>
            <a:ext cx="3898776" cy="4525963"/>
          </a:xfrm>
        </p:spPr>
        <p:txBody>
          <a:bodyPr/>
          <a:lstStyle/>
          <a:p>
            <a:r>
              <a:rPr lang="es-ES" dirty="0"/>
              <a:t>Leslie </a:t>
            </a:r>
            <a:r>
              <a:rPr lang="es-ES" dirty="0" err="1"/>
              <a:t>Lamport</a:t>
            </a:r>
            <a:r>
              <a:rPr lang="es-ES" dirty="0"/>
              <a:t> demostró que un sistema con m nodos solo pueden llegar a acuerdo si se dispone de 2m+1 nodos que funcionen de manera honesta</a:t>
            </a:r>
          </a:p>
        </p:txBody>
      </p:sp>
      <p:pic>
        <p:nvPicPr>
          <p:cNvPr id="11266" name="Picture 2" descr="Resultado de imagen"/>
          <p:cNvPicPr>
            <a:picLocks noChangeAspect="1" noChangeArrowheads="1"/>
          </p:cNvPicPr>
          <p:nvPr/>
        </p:nvPicPr>
        <p:blipFill>
          <a:blip r:embed="rId2" cstate="print"/>
          <a:srcRect/>
          <a:stretch>
            <a:fillRect/>
          </a:stretch>
        </p:blipFill>
        <p:spPr bwMode="auto">
          <a:xfrm>
            <a:off x="827584" y="1700808"/>
            <a:ext cx="3743325" cy="4762500"/>
          </a:xfrm>
          <a:prstGeom prst="rect">
            <a:avLst/>
          </a:prstGeom>
          <a:noFill/>
        </p:spPr>
      </p:pic>
      <p:sp>
        <p:nvSpPr>
          <p:cNvPr id="5" name="4 Rectángulo"/>
          <p:cNvSpPr/>
          <p:nvPr/>
        </p:nvSpPr>
        <p:spPr>
          <a:xfrm>
            <a:off x="510495" y="3284984"/>
            <a:ext cx="8424936" cy="1080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3200" dirty="0">
                <a:solidFill>
                  <a:schemeClr val="tx1"/>
                </a:solidFill>
              </a:rPr>
              <a:t>Es decir, acabamos de formular el Ataque del 51%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(9)</a:t>
            </a:r>
          </a:p>
        </p:txBody>
      </p:sp>
      <p:sp>
        <p:nvSpPr>
          <p:cNvPr id="3" name="2 Marcador de contenido"/>
          <p:cNvSpPr>
            <a:spLocks noGrp="1"/>
          </p:cNvSpPr>
          <p:nvPr>
            <p:ph idx="1"/>
          </p:nvPr>
        </p:nvSpPr>
        <p:spPr>
          <a:xfrm>
            <a:off x="457200" y="1600200"/>
            <a:ext cx="8579296" cy="5141168"/>
          </a:xfrm>
        </p:spPr>
        <p:txBody>
          <a:bodyPr>
            <a:normAutofit/>
          </a:bodyPr>
          <a:lstStyle/>
          <a:p>
            <a:r>
              <a:rPr lang="es-ES" dirty="0" err="1"/>
              <a:t>Satoshi</a:t>
            </a:r>
            <a:r>
              <a:rPr lang="es-ES" dirty="0"/>
              <a:t> idea como implementarlo con Bitcoin</a:t>
            </a:r>
          </a:p>
          <a:p>
            <a:r>
              <a:rPr lang="es-ES" dirty="0"/>
              <a:t>Añade el incentivo para ser honesto</a:t>
            </a:r>
          </a:p>
          <a:p>
            <a:pPr lvl="1"/>
            <a:r>
              <a:rPr lang="es-ES" dirty="0"/>
              <a:t>Comisiones</a:t>
            </a:r>
          </a:p>
          <a:p>
            <a:pPr lvl="1"/>
            <a:r>
              <a:rPr lang="es-ES" dirty="0"/>
              <a:t>Recompensas por minado</a:t>
            </a:r>
          </a:p>
          <a:p>
            <a:r>
              <a:rPr lang="es-ES" dirty="0"/>
              <a:t>Y crea un mecanismo para evitar el mal comportamiento</a:t>
            </a:r>
          </a:p>
          <a:p>
            <a:pPr lvl="1"/>
            <a:r>
              <a:rPr lang="es-ES" dirty="0"/>
              <a:t>La Prueba de Trabajo (</a:t>
            </a:r>
            <a:r>
              <a:rPr lang="es-ES" dirty="0" err="1"/>
              <a:t>PoW</a:t>
            </a:r>
            <a:r>
              <a:rPr lang="es-ES" dirty="0"/>
              <a:t>)</a:t>
            </a:r>
          </a:p>
          <a:p>
            <a:pPr lvl="1"/>
            <a:r>
              <a:rPr lang="es-ES" dirty="0"/>
              <a:t>Ambas ideas se implementan en </a:t>
            </a:r>
            <a:r>
              <a:rPr lang="es-ES" dirty="0" err="1"/>
              <a:t>Bitcoin y Ethereum</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ox(in)">
                                      <p:cBhvr>
                                        <p:cTn id="26" dur="500"/>
                                        <p:tgtEl>
                                          <p:spTgt spid="3">
                                            <p:txEl>
                                              <p:pRg st="5" end="5"/>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ox(i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Resultado de imagen de ethereum symbol transparen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2 Subtítulo"/>
          <p:cNvSpPr>
            <a:spLocks noGrp="1"/>
          </p:cNvSpPr>
          <p:nvPr>
            <p:ph type="subTitle" idx="1"/>
          </p:nvPr>
        </p:nvSpPr>
        <p:spPr>
          <a:xfrm>
            <a:off x="155575" y="5091763"/>
            <a:ext cx="5928594" cy="1264587"/>
          </a:xfrm>
        </p:spPr>
        <p:txBody>
          <a:bodyPr anchor="ctr">
            <a:normAutofit fontScale="92500"/>
          </a:bodyPr>
          <a:lstStyle/>
          <a:p>
            <a:pPr algn="r"/>
            <a:r>
              <a:rPr lang="es-ES" sz="3600" b="1">
                <a:solidFill>
                  <a:srgbClr val="FFC000"/>
                </a:solidFill>
              </a:rPr>
              <a:t>TEMA 01.02. EL PROBLEMA DE LOS GENERALES BIZANTINOS</a:t>
            </a:r>
            <a:endParaRPr lang="es-ES" sz="3600">
              <a:solidFill>
                <a:srgbClr val="FFC000"/>
              </a:solidFill>
            </a:endParaRPr>
          </a:p>
        </p:txBody>
      </p:sp>
      <p:pic>
        <p:nvPicPr>
          <p:cNvPr id="4" name="Picture 3">
            <a:extLst>
              <a:ext uri="{FF2B5EF4-FFF2-40B4-BE49-F238E27FC236}">
                <a16:creationId xmlns:a16="http://schemas.microsoft.com/office/drawing/2014/main" id="{76415C5C-7ED1-4E4E-AA23-99C330683D41}"/>
              </a:ext>
            </a:extLst>
          </p:cNvPr>
          <p:cNvPicPr>
            <a:picLocks noChangeAspect="1"/>
          </p:cNvPicPr>
          <p:nvPr/>
        </p:nvPicPr>
        <p:blipFill>
          <a:blip r:embed="rId2"/>
          <a:stretch>
            <a:fillRect/>
          </a:stretch>
        </p:blipFill>
        <p:spPr>
          <a:xfrm>
            <a:off x="8372" y="0"/>
            <a:ext cx="9135628" cy="4555653"/>
          </a:xfrm>
          <a:prstGeom prst="rect">
            <a:avLst/>
          </a:prstGeom>
        </p:spPr>
      </p:pic>
    </p:spTree>
    <p:extLst>
      <p:ext uri="{BB962C8B-B14F-4D97-AF65-F5344CB8AC3E}">
        <p14:creationId xmlns:p14="http://schemas.microsoft.com/office/powerpoint/2010/main" val="39915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Resultado de imagen de ethereum symbol transparen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2 Subtítulo"/>
          <p:cNvSpPr>
            <a:spLocks noGrp="1"/>
          </p:cNvSpPr>
          <p:nvPr>
            <p:ph type="subTitle" idx="1"/>
          </p:nvPr>
        </p:nvSpPr>
        <p:spPr>
          <a:xfrm>
            <a:off x="155575" y="5091763"/>
            <a:ext cx="5928594" cy="1264587"/>
          </a:xfrm>
        </p:spPr>
        <p:txBody>
          <a:bodyPr anchor="ctr">
            <a:normAutofit fontScale="92500"/>
          </a:bodyPr>
          <a:lstStyle/>
          <a:p>
            <a:pPr algn="r"/>
            <a:r>
              <a:rPr lang="es-ES" sz="3600" b="1">
                <a:solidFill>
                  <a:srgbClr val="FFC000"/>
                </a:solidFill>
              </a:rPr>
              <a:t>TEMA 01.02. EL PROBLEMA DE LOS GENERALES BIZANTINOS</a:t>
            </a:r>
            <a:endParaRPr lang="es-ES" sz="3600">
              <a:solidFill>
                <a:srgbClr val="FFC000"/>
              </a:solidFill>
            </a:endParaRPr>
          </a:p>
        </p:txBody>
      </p:sp>
      <p:pic>
        <p:nvPicPr>
          <p:cNvPr id="4" name="Picture 3">
            <a:extLst>
              <a:ext uri="{FF2B5EF4-FFF2-40B4-BE49-F238E27FC236}">
                <a16:creationId xmlns:a16="http://schemas.microsoft.com/office/drawing/2014/main" id="{76415C5C-7ED1-4E4E-AA23-99C330683D41}"/>
              </a:ext>
            </a:extLst>
          </p:cNvPr>
          <p:cNvPicPr>
            <a:picLocks noChangeAspect="1"/>
          </p:cNvPicPr>
          <p:nvPr/>
        </p:nvPicPr>
        <p:blipFill>
          <a:blip r:embed="rId2"/>
          <a:stretch>
            <a:fillRect/>
          </a:stretch>
        </p:blipFill>
        <p:spPr>
          <a:xfrm>
            <a:off x="8372" y="0"/>
            <a:ext cx="9135628" cy="4555653"/>
          </a:xfrm>
          <a:prstGeom prst="rect">
            <a:avLst/>
          </a:prstGeom>
        </p:spPr>
      </p:pic>
    </p:spTree>
    <p:extLst>
      <p:ext uri="{BB962C8B-B14F-4D97-AF65-F5344CB8AC3E}">
        <p14:creationId xmlns:p14="http://schemas.microsoft.com/office/powerpoint/2010/main" val="3505226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(1)</a:t>
            </a:r>
          </a:p>
        </p:txBody>
      </p:sp>
      <p:sp>
        <p:nvSpPr>
          <p:cNvPr id="3" name="2 Marcador de contenido"/>
          <p:cNvSpPr>
            <a:spLocks noGrp="1"/>
          </p:cNvSpPr>
          <p:nvPr>
            <p:ph idx="1"/>
          </p:nvPr>
        </p:nvSpPr>
        <p:spPr/>
        <p:txBody>
          <a:bodyPr>
            <a:normAutofit lnSpcReduction="10000"/>
          </a:bodyPr>
          <a:lstStyle/>
          <a:p>
            <a:r>
              <a:rPr lang="es-ES" dirty="0"/>
              <a:t>También se conoce como el </a:t>
            </a:r>
            <a:r>
              <a:rPr lang="es-ES" dirty="0">
                <a:solidFill>
                  <a:srgbClr val="FFC000"/>
                </a:solidFill>
              </a:rPr>
              <a:t>problema de los dos generales</a:t>
            </a:r>
          </a:p>
          <a:p>
            <a:pPr lvl="1"/>
            <a:r>
              <a:rPr lang="es-ES" dirty="0"/>
              <a:t>Es un problema de confianza</a:t>
            </a:r>
          </a:p>
          <a:p>
            <a:pPr lvl="1"/>
            <a:r>
              <a:rPr lang="es-ES" dirty="0"/>
              <a:t>Propuesto por </a:t>
            </a:r>
            <a:r>
              <a:rPr lang="es-ES" dirty="0">
                <a:solidFill>
                  <a:srgbClr val="FFC000"/>
                </a:solidFill>
              </a:rPr>
              <a:t>Leslie Lamport </a:t>
            </a:r>
            <a:r>
              <a:rPr lang="es-ES" dirty="0"/>
              <a:t>en 1982</a:t>
            </a:r>
          </a:p>
          <a:p>
            <a:r>
              <a:rPr lang="es-ES" dirty="0" err="1"/>
              <a:t>Satoshi</a:t>
            </a:r>
            <a:r>
              <a:rPr lang="es-ES" dirty="0"/>
              <a:t> </a:t>
            </a:r>
            <a:r>
              <a:rPr lang="es-ES" dirty="0" err="1"/>
              <a:t>Nakamoto</a:t>
            </a:r>
            <a:r>
              <a:rPr lang="es-ES" dirty="0"/>
              <a:t> </a:t>
            </a:r>
          </a:p>
          <a:p>
            <a:pPr lvl="1"/>
            <a:r>
              <a:rPr lang="es-ES" dirty="0"/>
              <a:t>Quiere resolver el problema de la confianza en Redes Distribuidas</a:t>
            </a:r>
          </a:p>
          <a:p>
            <a:pPr lvl="1"/>
            <a:r>
              <a:rPr lang="es-ES" dirty="0"/>
              <a:t>Si lo resuelve aquí, se puede generalizar para las descentralizadas.</a:t>
            </a:r>
          </a:p>
          <a:p>
            <a:pPr lvl="1"/>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(2)</a:t>
            </a:r>
          </a:p>
        </p:txBody>
      </p:sp>
      <p:sp>
        <p:nvSpPr>
          <p:cNvPr id="3" name="2 Marcador de contenido"/>
          <p:cNvSpPr>
            <a:spLocks noGrp="1"/>
          </p:cNvSpPr>
          <p:nvPr>
            <p:ph idx="1"/>
          </p:nvPr>
        </p:nvSpPr>
        <p:spPr/>
        <p:txBody>
          <a:bodyPr/>
          <a:lstStyle/>
          <a:p>
            <a:r>
              <a:rPr lang="es-ES" dirty="0"/>
              <a:t>Conceptualmente:</a:t>
            </a:r>
          </a:p>
        </p:txBody>
      </p:sp>
      <p:graphicFrame>
        <p:nvGraphicFramePr>
          <p:cNvPr id="4" name="3 Diagrama"/>
          <p:cNvGraphicFramePr/>
          <p:nvPr>
            <p:extLst>
              <p:ext uri="{D42A27DB-BD31-4B8C-83A1-F6EECF244321}">
                <p14:modId xmlns:p14="http://schemas.microsoft.com/office/powerpoint/2010/main" val="3898094253"/>
              </p:ext>
            </p:extLst>
          </p:nvPr>
        </p:nvGraphicFramePr>
        <p:xfrm>
          <a:off x="0" y="2348880"/>
          <a:ext cx="388843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4 Diagrama"/>
          <p:cNvGraphicFramePr/>
          <p:nvPr>
            <p:extLst>
              <p:ext uri="{D42A27DB-BD31-4B8C-83A1-F6EECF244321}">
                <p14:modId xmlns:p14="http://schemas.microsoft.com/office/powerpoint/2010/main" val="2374281266"/>
              </p:ext>
            </p:extLst>
          </p:nvPr>
        </p:nvGraphicFramePr>
        <p:xfrm>
          <a:off x="4716016" y="2420888"/>
          <a:ext cx="3888432"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(3)</a:t>
            </a:r>
          </a:p>
        </p:txBody>
      </p:sp>
      <p:sp>
        <p:nvSpPr>
          <p:cNvPr id="3" name="2 Marcador de contenido"/>
          <p:cNvSpPr>
            <a:spLocks noGrp="1"/>
          </p:cNvSpPr>
          <p:nvPr>
            <p:ph idx="1"/>
          </p:nvPr>
        </p:nvSpPr>
        <p:spPr>
          <a:xfrm>
            <a:off x="457200" y="1600200"/>
            <a:ext cx="5626968" cy="5123813"/>
          </a:xfrm>
        </p:spPr>
        <p:txBody>
          <a:bodyPr>
            <a:normAutofit lnSpcReduction="10000"/>
          </a:bodyPr>
          <a:lstStyle/>
          <a:p>
            <a:r>
              <a:rPr lang="es-ES" dirty="0"/>
              <a:t>Las Premisas de </a:t>
            </a:r>
            <a:r>
              <a:rPr lang="es-ES" dirty="0" err="1"/>
              <a:t>Satoshi</a:t>
            </a:r>
            <a:r>
              <a:rPr lang="es-ES" dirty="0"/>
              <a:t>:</a:t>
            </a:r>
          </a:p>
          <a:p>
            <a:pPr lvl="1"/>
            <a:r>
              <a:rPr lang="es-ES" sz="3200" dirty="0"/>
              <a:t>Una R.D no tiene punto central de fallo</a:t>
            </a:r>
          </a:p>
          <a:p>
            <a:pPr lvl="1"/>
            <a:r>
              <a:rPr lang="es-ES" sz="3200" dirty="0"/>
              <a:t>Una R.D tiene:</a:t>
            </a:r>
          </a:p>
          <a:p>
            <a:pPr lvl="2"/>
            <a:r>
              <a:rPr lang="es-ES" sz="3200" dirty="0"/>
              <a:t>entidades poco controlables</a:t>
            </a:r>
          </a:p>
          <a:p>
            <a:pPr lvl="2"/>
            <a:r>
              <a:rPr lang="es-ES" sz="3200" dirty="0"/>
              <a:t>con autonomía </a:t>
            </a:r>
          </a:p>
          <a:p>
            <a:pPr lvl="2"/>
            <a:r>
              <a:rPr lang="es-ES" sz="3200" dirty="0"/>
              <a:t>y (pueden) con intereses contrarios al sistema (traidores)</a:t>
            </a:r>
          </a:p>
          <a:p>
            <a:pPr lvl="1"/>
            <a:endParaRPr lang="es-ES" dirty="0"/>
          </a:p>
          <a:p>
            <a:pPr lvl="1"/>
            <a:endParaRPr lang="es-ES" dirty="0"/>
          </a:p>
          <a:p>
            <a:pPr lvl="1"/>
            <a:endParaRPr lang="es-ES" dirty="0"/>
          </a:p>
        </p:txBody>
      </p:sp>
      <p:pic>
        <p:nvPicPr>
          <p:cNvPr id="5" name="Imagen 4"/>
          <p:cNvPicPr>
            <a:picLocks noChangeAspect="1"/>
          </p:cNvPicPr>
          <p:nvPr/>
        </p:nvPicPr>
        <p:blipFill>
          <a:blip r:embed="rId2"/>
          <a:stretch>
            <a:fillRect/>
          </a:stretch>
        </p:blipFill>
        <p:spPr>
          <a:xfrm>
            <a:off x="6068822" y="1753946"/>
            <a:ext cx="2592288" cy="48163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(4)</a:t>
            </a:r>
          </a:p>
        </p:txBody>
      </p:sp>
      <p:sp>
        <p:nvSpPr>
          <p:cNvPr id="3" name="2 Marcador de contenido"/>
          <p:cNvSpPr>
            <a:spLocks noGrp="1"/>
          </p:cNvSpPr>
          <p:nvPr>
            <p:ph idx="1"/>
          </p:nvPr>
        </p:nvSpPr>
        <p:spPr>
          <a:xfrm>
            <a:off x="457200" y="1600200"/>
            <a:ext cx="8229600" cy="5257800"/>
          </a:xfrm>
        </p:spPr>
        <p:txBody>
          <a:bodyPr>
            <a:normAutofit/>
          </a:bodyPr>
          <a:lstStyle/>
          <a:p>
            <a:r>
              <a:rPr lang="es-ES" dirty="0"/>
              <a:t>El problema es un </a:t>
            </a:r>
            <a:r>
              <a:rPr lang="es-ES" dirty="0">
                <a:solidFill>
                  <a:srgbClr val="FFC000"/>
                </a:solidFill>
              </a:rPr>
              <a:t>experimento mental </a:t>
            </a:r>
            <a:r>
              <a:rPr lang="es-ES" dirty="0"/>
              <a:t>que usa la analogía de dos generales que quieren comunicarse y decidir cuando atacar al enemigo.</a:t>
            </a:r>
          </a:p>
          <a:p>
            <a:r>
              <a:rPr lang="es-ES" dirty="0"/>
              <a:t>Se busca </a:t>
            </a:r>
            <a:r>
              <a:rPr lang="es-ES" dirty="0">
                <a:solidFill>
                  <a:srgbClr val="FFC000"/>
                </a:solidFill>
              </a:rPr>
              <a:t>conseguir consenso </a:t>
            </a:r>
            <a:r>
              <a:rPr lang="es-ES" dirty="0"/>
              <a:t>entre entidades con un objetivo común donde existen traidores</a:t>
            </a:r>
          </a:p>
          <a:p>
            <a:pPr lvl="2"/>
            <a:r>
              <a:rPr lang="es-ES" dirty="0"/>
              <a:t>Los generales pueden ser traidores</a:t>
            </a:r>
          </a:p>
          <a:p>
            <a:pPr lvl="2"/>
            <a:r>
              <a:rPr lang="es-ES" dirty="0"/>
              <a:t>Los mensajeros pueden ser traidores</a:t>
            </a:r>
          </a:p>
          <a:p>
            <a:r>
              <a:rPr lang="es-ES" dirty="0"/>
              <a:t>El medio de comunicación usado es </a:t>
            </a:r>
            <a:r>
              <a:rPr lang="es-ES" dirty="0">
                <a:solidFill>
                  <a:srgbClr val="FFC000"/>
                </a:solidFill>
              </a:rPr>
              <a:t>inseguro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79EB-8298-0E45-A7FA-A4A9815E8AEB}"/>
              </a:ext>
            </a:extLst>
          </p:cNvPr>
          <p:cNvSpPr>
            <a:spLocks noGrp="1"/>
          </p:cNvSpPr>
          <p:nvPr>
            <p:ph type="title"/>
          </p:nvPr>
        </p:nvSpPr>
        <p:spPr/>
        <p:txBody>
          <a:bodyPr/>
          <a:lstStyle/>
          <a:p>
            <a:r>
              <a:rPr lang="es-ES" dirty="0"/>
              <a:t>Generales Bizantinos (5)</a:t>
            </a:r>
            <a:endParaRPr lang="es-ES_tradnl"/>
          </a:p>
        </p:txBody>
      </p:sp>
      <p:sp>
        <p:nvSpPr>
          <p:cNvPr id="3" name="Content Placeholder 2">
            <a:extLst>
              <a:ext uri="{FF2B5EF4-FFF2-40B4-BE49-F238E27FC236}">
                <a16:creationId xmlns:a16="http://schemas.microsoft.com/office/drawing/2014/main" id="{3B1D96B8-A02A-A94C-A9C9-1313353B0395}"/>
              </a:ext>
            </a:extLst>
          </p:cNvPr>
          <p:cNvSpPr>
            <a:spLocks noGrp="1"/>
          </p:cNvSpPr>
          <p:nvPr>
            <p:ph idx="1"/>
          </p:nvPr>
        </p:nvSpPr>
        <p:spPr>
          <a:xfrm>
            <a:off x="457200" y="1600200"/>
            <a:ext cx="8229600" cy="5141168"/>
          </a:xfrm>
        </p:spPr>
        <p:txBody>
          <a:bodyPr>
            <a:normAutofit fontScale="55000" lnSpcReduction="20000"/>
          </a:bodyPr>
          <a:lstStyle/>
          <a:p>
            <a:r>
              <a:rPr lang="es-ES"/>
              <a:t>Está usted en el campo de batalla arrasado, y el viento ondea sus banderas blasonadas, que amenazan la ciudad rebelde, por fin sitiada. Sin embargo, las torturas a las que ha sometido a los infieles no han minado el espíritu enemigo y ningún prisionero ha revelado la cantidad de hombres que guarda la ciudad amurallada. Usted tiene un ejército numeroso, sí, pero las lineas de comunicación y aprovisionamiento han sido destruidas: no podrá mantener demasiado el sitio sobre la ciudad. Urge tomar una decisión sobre el curso de la batalla y, como general que es, deberá consultar con el resto de mandos. La opciones son pocas: atacar todos a la vez o retirarse.</a:t>
            </a:r>
            <a:br>
              <a:rPr lang="es-ES"/>
            </a:br>
            <a:br>
              <a:rPr lang="es-ES"/>
            </a:br>
            <a:r>
              <a:rPr lang="es-ES"/>
              <a:t>Pero hay un gran problema: sospecha usted que el enemigo se ha infiltrado en sus filas hasta tal punto que es posible que algunos de sus compañeros generales se encuentren, secretamente, sirviendo al enemigo. </a:t>
            </a:r>
            <a:r>
              <a:rPr lang="es-ES" b="1"/>
              <a:t>¡Hay traidores entre los generales!</a:t>
            </a:r>
            <a:r>
              <a:rPr lang="es-ES"/>
              <a:t>. Usted sospecha de un par de ellos pero sólo si es capaz de ponerse de acuerdo con otros generales leales en su acusación podrá desenmascarar a los traidores. No puede usted pensar mucho, sus hombres son bravos pero la lealtad se resiente con el estómago vacío. Sólo podrá derrotar al enemigo si ataca con todas las fuerzas de los generales leales así que... ¿podrá usted descubrir a los traidores?. ¿Será capaz usted de poner de acuerdo a los </a:t>
            </a:r>
            <a:r>
              <a:rPr lang="es-ES" i="1"/>
              <a:t>generales bizantinos</a:t>
            </a:r>
            <a:r>
              <a:rPr lang="es-ES"/>
              <a:t>?.</a:t>
            </a:r>
            <a:endParaRPr lang="es-ES_tradnl"/>
          </a:p>
        </p:txBody>
      </p:sp>
    </p:spTree>
    <p:extLst>
      <p:ext uri="{BB962C8B-B14F-4D97-AF65-F5344CB8AC3E}">
        <p14:creationId xmlns:p14="http://schemas.microsoft.com/office/powerpoint/2010/main" val="16206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Generales Bizantinos (5)</a:t>
            </a:r>
          </a:p>
        </p:txBody>
      </p:sp>
      <p:sp>
        <p:nvSpPr>
          <p:cNvPr id="3" name="2 Marcador de contenido"/>
          <p:cNvSpPr>
            <a:spLocks noGrp="1"/>
          </p:cNvSpPr>
          <p:nvPr>
            <p:ph idx="1"/>
          </p:nvPr>
        </p:nvSpPr>
        <p:spPr>
          <a:xfrm>
            <a:off x="457200" y="1600200"/>
            <a:ext cx="8507288" cy="4997152"/>
          </a:xfrm>
        </p:spPr>
        <p:txBody>
          <a:bodyPr>
            <a:normAutofit/>
          </a:bodyPr>
          <a:lstStyle/>
          <a:p>
            <a:r>
              <a:rPr lang="es-ES" sz="3800" dirty="0"/>
              <a:t>El ejército rojo tiene 5000 soldados</a:t>
            </a:r>
          </a:p>
          <a:p>
            <a:endParaRPr lang="es-ES" sz="3800" dirty="0"/>
          </a:p>
          <a:p>
            <a:pPr marL="0" indent="0">
              <a:buNone/>
            </a:pPr>
            <a:endParaRPr lang="es-ES" sz="3800" dirty="0"/>
          </a:p>
          <a:p>
            <a:r>
              <a:rPr lang="es-ES" sz="3800" dirty="0"/>
              <a:t>Dos ejércitos azules, cada uno con 3000 soldados</a:t>
            </a:r>
          </a:p>
        </p:txBody>
      </p:sp>
      <p:sp>
        <p:nvSpPr>
          <p:cNvPr id="6" name="Rectángulo redondeado 5"/>
          <p:cNvSpPr/>
          <p:nvPr/>
        </p:nvSpPr>
        <p:spPr>
          <a:xfrm>
            <a:off x="3444568" y="2451094"/>
            <a:ext cx="1800200"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bg1"/>
                </a:solidFill>
              </a:rPr>
              <a:t>Ejercito Rojo</a:t>
            </a:r>
          </a:p>
          <a:p>
            <a:pPr algn="ctr"/>
            <a:r>
              <a:rPr lang="es-ES" b="1" dirty="0">
                <a:solidFill>
                  <a:schemeClr val="bg1"/>
                </a:solidFill>
              </a:rPr>
              <a:t>5000 Soldados</a:t>
            </a:r>
          </a:p>
        </p:txBody>
      </p:sp>
      <p:sp>
        <p:nvSpPr>
          <p:cNvPr id="7" name="Rectángulo redondeado 6"/>
          <p:cNvSpPr/>
          <p:nvPr/>
        </p:nvSpPr>
        <p:spPr>
          <a:xfrm>
            <a:off x="2411760" y="5085184"/>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Azul1</a:t>
            </a:r>
          </a:p>
          <a:p>
            <a:pPr algn="ctr"/>
            <a:r>
              <a:rPr lang="es-ES" b="1" dirty="0">
                <a:solidFill>
                  <a:schemeClr val="bg1"/>
                </a:solidFill>
              </a:rPr>
              <a:t>3000 Soldados</a:t>
            </a:r>
          </a:p>
        </p:txBody>
      </p:sp>
      <p:sp>
        <p:nvSpPr>
          <p:cNvPr id="8" name="Rectángulo redondeado 7"/>
          <p:cNvSpPr/>
          <p:nvPr/>
        </p:nvSpPr>
        <p:spPr>
          <a:xfrm>
            <a:off x="4716016" y="5050826"/>
            <a:ext cx="18002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Ejercito Azul2</a:t>
            </a:r>
          </a:p>
          <a:p>
            <a:pPr algn="ctr"/>
            <a:r>
              <a:rPr lang="es-ES" b="1" dirty="0">
                <a:solidFill>
                  <a:schemeClr val="bg1"/>
                </a:solidFill>
              </a:rPr>
              <a:t>3000 Soldados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Generales Bizantinos (5)</a:t>
            </a:r>
          </a:p>
        </p:txBody>
      </p:sp>
      <p:sp>
        <p:nvSpPr>
          <p:cNvPr id="3" name="Marcador de contenido 2"/>
          <p:cNvSpPr>
            <a:spLocks noGrp="1"/>
          </p:cNvSpPr>
          <p:nvPr>
            <p:ph idx="1"/>
          </p:nvPr>
        </p:nvSpPr>
        <p:spPr/>
        <p:txBody>
          <a:bodyPr>
            <a:normAutofit/>
          </a:bodyPr>
          <a:lstStyle/>
          <a:p>
            <a:pPr marL="0" indent="0">
              <a:buNone/>
            </a:pPr>
            <a:endParaRPr lang="es-ES" sz="8800" dirty="0"/>
          </a:p>
          <a:p>
            <a:pPr marL="0" indent="0" algn="ctr">
              <a:buNone/>
            </a:pPr>
            <a:r>
              <a:rPr lang="es-ES" sz="5400" dirty="0"/>
              <a:t>¿Victoria?</a:t>
            </a:r>
          </a:p>
        </p:txBody>
      </p:sp>
    </p:spTree>
    <p:extLst>
      <p:ext uri="{BB962C8B-B14F-4D97-AF65-F5344CB8AC3E}">
        <p14:creationId xmlns:p14="http://schemas.microsoft.com/office/powerpoint/2010/main" val="4169584808"/>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2348</TotalTime>
  <Words>708</Words>
  <Application>Microsoft Macintosh PowerPoint</Application>
  <PresentationFormat>On-screen Show (4:3)</PresentationFormat>
  <Paragraphs>111</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Tema de Office</vt:lpstr>
      <vt:lpstr>PowerPoint Presentation</vt:lpstr>
      <vt:lpstr>PowerPoint Presentation</vt:lpstr>
      <vt:lpstr>Generales Bizantinos (1)</vt:lpstr>
      <vt:lpstr>Generales Bizantinos (2)</vt:lpstr>
      <vt:lpstr>Generales Bizantinos (3)</vt:lpstr>
      <vt:lpstr>Generales Bizantinos (4)</vt:lpstr>
      <vt:lpstr>Generales Bizantinos (5)</vt:lpstr>
      <vt:lpstr>Generales Bizantinos (5)</vt:lpstr>
      <vt:lpstr>Generales Bizantinos (5)</vt:lpstr>
      <vt:lpstr>Generales Bizantinos (5)</vt:lpstr>
      <vt:lpstr>Generales Bizantinos (5)</vt:lpstr>
      <vt:lpstr>Generales Bizantinos (5)</vt:lpstr>
      <vt:lpstr>Generales Bizantinos (5)</vt:lpstr>
      <vt:lpstr>Generales Bizantinos (5)</vt:lpstr>
      <vt:lpstr>Generales Bizantinos (6)</vt:lpstr>
      <vt:lpstr>Generales Bizantinos (7)</vt:lpstr>
      <vt:lpstr>Generales Bizantinos (8)</vt:lpstr>
      <vt:lpstr>Generales Bizantinos (9)</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MARQUEZ SOLIS</dc:creator>
  <cp:lastModifiedBy>Santiago Márquez</cp:lastModifiedBy>
  <cp:revision>249</cp:revision>
  <dcterms:created xsi:type="dcterms:W3CDTF">2017-06-06T09:43:59Z</dcterms:created>
  <dcterms:modified xsi:type="dcterms:W3CDTF">2018-04-08T22:33:05Z</dcterms:modified>
</cp:coreProperties>
</file>